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2" r:id="rId4"/>
    <p:sldId id="265" r:id="rId5"/>
    <p:sldId id="258" r:id="rId6"/>
    <p:sldId id="268" r:id="rId7"/>
    <p:sldId id="266" r:id="rId8"/>
    <p:sldId id="275" r:id="rId9"/>
    <p:sldId id="269" r:id="rId10"/>
    <p:sldId id="270" r:id="rId11"/>
    <p:sldId id="271" r:id="rId12"/>
    <p:sldId id="273" r:id="rId13"/>
    <p:sldId id="276" r:id="rId14"/>
    <p:sldId id="274" r:id="rId15"/>
    <p:sldId id="277" r:id="rId16"/>
    <p:sldId id="278" r:id="rId17"/>
    <p:sldId id="279" r:id="rId18"/>
    <p:sldId id="280" r:id="rId19"/>
    <p:sldId id="281" r:id="rId20"/>
    <p:sldId id="284" r:id="rId21"/>
    <p:sldId id="285" r:id="rId22"/>
  </p:sldIdLst>
  <p:sldSz cx="18288000" cy="10287000"/>
  <p:notesSz cx="6858000" cy="9144000"/>
  <p:embeddedFontLst>
    <p:embeddedFont>
      <p:font typeface="Pretendard Bold"/>
      <p:bold r:id="rId24"/>
    </p:embeddedFont>
    <p:embeddedFont>
      <p:font typeface="Pretendard Regular" panose="020B0600000101010101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786CFE-98AB-483B-A575-8D2BF2446B8F}" v="4556" dt="2024-10-23T04:38:02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89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인혁 박" userId="866fd6fb428eef4d" providerId="LiveId" clId="{7F786CFE-98AB-483B-A575-8D2BF2446B8F}"/>
    <pc:docChg chg="undo redo custSel addSld delSld modSld sldOrd">
      <pc:chgData name="인혁 박" userId="866fd6fb428eef4d" providerId="LiveId" clId="{7F786CFE-98AB-483B-A575-8D2BF2446B8F}" dt="2024-10-23T04:38:02.666" v="8226" actId="20577"/>
      <pc:docMkLst>
        <pc:docMk/>
      </pc:docMkLst>
      <pc:sldChg chg="delSp modSp mod">
        <pc:chgData name="인혁 박" userId="866fd6fb428eef4d" providerId="LiveId" clId="{7F786CFE-98AB-483B-A575-8D2BF2446B8F}" dt="2024-10-23T00:52:46.390" v="1187" actId="20577"/>
        <pc:sldMkLst>
          <pc:docMk/>
          <pc:sldMk cId="0" sldId="256"/>
        </pc:sldMkLst>
        <pc:spChg chg="mod">
          <ac:chgData name="인혁 박" userId="866fd6fb428eef4d" providerId="LiveId" clId="{7F786CFE-98AB-483B-A575-8D2BF2446B8F}" dt="2024-10-22T12:39:15.596" v="2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인혁 박" userId="866fd6fb428eef4d" providerId="LiveId" clId="{7F786CFE-98AB-483B-A575-8D2BF2446B8F}" dt="2024-10-22T12:40:42.236" v="18" actId="555"/>
          <ac:spMkLst>
            <pc:docMk/>
            <pc:sldMk cId="0" sldId="256"/>
            <ac:spMk id="9" creationId="{00000000-0000-0000-0000-000000000000}"/>
          </ac:spMkLst>
        </pc:spChg>
        <pc:spChg chg="mod">
          <ac:chgData name="인혁 박" userId="866fd6fb428eef4d" providerId="LiveId" clId="{7F786CFE-98AB-483B-A575-8D2BF2446B8F}" dt="2024-10-23T00:52:46.390" v="1187" actId="20577"/>
          <ac:spMkLst>
            <pc:docMk/>
            <pc:sldMk cId="0" sldId="256"/>
            <ac:spMk id="10" creationId="{00000000-0000-0000-0000-000000000000}"/>
          </ac:spMkLst>
        </pc:spChg>
        <pc:picChg chg="del">
          <ac:chgData name="인혁 박" userId="866fd6fb428eef4d" providerId="LiveId" clId="{7F786CFE-98AB-483B-A575-8D2BF2446B8F}" dt="2024-10-22T12:26:12.246" v="0" actId="478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인혁 박" userId="866fd6fb428eef4d" providerId="LiveId" clId="{7F786CFE-98AB-483B-A575-8D2BF2446B8F}" dt="2024-10-22T12:40:51.487" v="21" actId="1037"/>
          <ac:picMkLst>
            <pc:docMk/>
            <pc:sldMk cId="0" sldId="256"/>
            <ac:picMk id="11" creationId="{B407ECB5-E43A-4FCE-8A54-4848E8CA1E2F}"/>
          </ac:picMkLst>
        </pc:picChg>
      </pc:sldChg>
      <pc:sldChg chg="addSp delSp modSp mod">
        <pc:chgData name="인혁 박" userId="866fd6fb428eef4d" providerId="LiveId" clId="{7F786CFE-98AB-483B-A575-8D2BF2446B8F}" dt="2024-10-23T02:26:42.041" v="3960" actId="20577"/>
        <pc:sldMkLst>
          <pc:docMk/>
          <pc:sldMk cId="0" sldId="257"/>
        </pc:sldMkLst>
        <pc:spChg chg="mod">
          <ac:chgData name="인혁 박" userId="866fd6fb428eef4d" providerId="LiveId" clId="{7F786CFE-98AB-483B-A575-8D2BF2446B8F}" dt="2024-10-23T00:41:13.510" v="682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인혁 박" userId="866fd6fb428eef4d" providerId="LiveId" clId="{7F786CFE-98AB-483B-A575-8D2BF2446B8F}" dt="2024-10-23T01:06:08.893" v="2120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인혁 박" userId="866fd6fb428eef4d" providerId="LiveId" clId="{7F786CFE-98AB-483B-A575-8D2BF2446B8F}" dt="2024-10-23T01:06:08.893" v="2120" actId="1076"/>
          <ac:spMkLst>
            <pc:docMk/>
            <pc:sldMk cId="0" sldId="257"/>
            <ac:spMk id="7" creationId="{00000000-0000-0000-0000-000000000000}"/>
          </ac:spMkLst>
        </pc:spChg>
        <pc:spChg chg="del mod">
          <ac:chgData name="인혁 박" userId="866fd6fb428eef4d" providerId="LiveId" clId="{7F786CFE-98AB-483B-A575-8D2BF2446B8F}" dt="2024-10-22T12:42:44.026" v="166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인혁 박" userId="866fd6fb428eef4d" providerId="LiveId" clId="{7F786CFE-98AB-483B-A575-8D2BF2446B8F}" dt="2024-10-23T01:06:08.893" v="2120" actId="1076"/>
          <ac:spMkLst>
            <pc:docMk/>
            <pc:sldMk cId="0" sldId="257"/>
            <ac:spMk id="9" creationId="{00000000-0000-0000-0000-000000000000}"/>
          </ac:spMkLst>
        </pc:spChg>
        <pc:spChg chg="del">
          <ac:chgData name="인혁 박" userId="866fd6fb428eef4d" providerId="LiveId" clId="{7F786CFE-98AB-483B-A575-8D2BF2446B8F}" dt="2024-10-23T00:21:55.178" v="377" actId="478"/>
          <ac:spMkLst>
            <pc:docMk/>
            <pc:sldMk cId="0" sldId="257"/>
            <ac:spMk id="10" creationId="{00000000-0000-0000-0000-000000000000}"/>
          </ac:spMkLst>
        </pc:spChg>
        <pc:spChg chg="del">
          <ac:chgData name="인혁 박" userId="866fd6fb428eef4d" providerId="LiveId" clId="{7F786CFE-98AB-483B-A575-8D2BF2446B8F}" dt="2024-10-23T00:21:55.178" v="377" actId="478"/>
          <ac:spMkLst>
            <pc:docMk/>
            <pc:sldMk cId="0" sldId="257"/>
            <ac:spMk id="11" creationId="{00000000-0000-0000-0000-000000000000}"/>
          </ac:spMkLst>
        </pc:spChg>
        <pc:spChg chg="mod">
          <ac:chgData name="인혁 박" userId="866fd6fb428eef4d" providerId="LiveId" clId="{7F786CFE-98AB-483B-A575-8D2BF2446B8F}" dt="2024-10-23T02:26:42.041" v="3960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인혁 박" userId="866fd6fb428eef4d" providerId="LiveId" clId="{7F786CFE-98AB-483B-A575-8D2BF2446B8F}" dt="2024-10-23T01:06:04.625" v="2119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인혁 박" userId="866fd6fb428eef4d" providerId="LiveId" clId="{7F786CFE-98AB-483B-A575-8D2BF2446B8F}" dt="2024-10-23T01:06:04.625" v="2119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인혁 박" userId="866fd6fb428eef4d" providerId="LiveId" clId="{7F786CFE-98AB-483B-A575-8D2BF2446B8F}" dt="2024-10-23T01:06:04.625" v="2119" actId="1076"/>
          <ac:spMkLst>
            <pc:docMk/>
            <pc:sldMk cId="0" sldId="257"/>
            <ac:spMk id="15" creationId="{00000000-0000-0000-0000-000000000000}"/>
          </ac:spMkLst>
        </pc:spChg>
        <pc:spChg chg="del">
          <ac:chgData name="인혁 박" userId="866fd6fb428eef4d" providerId="LiveId" clId="{7F786CFE-98AB-483B-A575-8D2BF2446B8F}" dt="2024-10-23T00:21:55.178" v="377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인혁 박" userId="866fd6fb428eef4d" providerId="LiveId" clId="{7F786CFE-98AB-483B-A575-8D2BF2446B8F}" dt="2024-10-23T00:21:55.178" v="377" actId="478"/>
          <ac:spMkLst>
            <pc:docMk/>
            <pc:sldMk cId="0" sldId="257"/>
            <ac:spMk id="17" creationId="{00000000-0000-0000-0000-000000000000}"/>
          </ac:spMkLst>
        </pc:spChg>
        <pc:spChg chg="add mod">
          <ac:chgData name="인혁 박" userId="866fd6fb428eef4d" providerId="LiveId" clId="{7F786CFE-98AB-483B-A575-8D2BF2446B8F}" dt="2024-10-23T01:06:08.893" v="2120" actId="1076"/>
          <ac:spMkLst>
            <pc:docMk/>
            <pc:sldMk cId="0" sldId="257"/>
            <ac:spMk id="18" creationId="{217F09AF-1352-DCED-852B-C9B241B4A537}"/>
          </ac:spMkLst>
        </pc:spChg>
        <pc:picChg chg="mod">
          <ac:chgData name="인혁 박" userId="866fd6fb428eef4d" providerId="LiveId" clId="{7F786CFE-98AB-483B-A575-8D2BF2446B8F}" dt="2024-10-23T01:05:51.864" v="2117" actId="1076"/>
          <ac:picMkLst>
            <pc:docMk/>
            <pc:sldMk cId="0" sldId="257"/>
            <ac:picMk id="4" creationId="{00000000-0000-0000-0000-000000000000}"/>
          </ac:picMkLst>
        </pc:picChg>
      </pc:sldChg>
      <pc:sldChg chg="addSp delSp modSp mod ord">
        <pc:chgData name="인혁 박" userId="866fd6fb428eef4d" providerId="LiveId" clId="{7F786CFE-98AB-483B-A575-8D2BF2446B8F}" dt="2024-10-23T01:28:36.964" v="2529" actId="1076"/>
        <pc:sldMkLst>
          <pc:docMk/>
          <pc:sldMk cId="0" sldId="258"/>
        </pc:sldMkLst>
        <pc:spChg chg="del">
          <ac:chgData name="인혁 박" userId="866fd6fb428eef4d" providerId="LiveId" clId="{7F786CFE-98AB-483B-A575-8D2BF2446B8F}" dt="2024-10-23T00:53:24.362" v="1188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인혁 박" userId="866fd6fb428eef4d" providerId="LiveId" clId="{7F786CFE-98AB-483B-A575-8D2BF2446B8F}" dt="2024-10-23T00:54:50.276" v="1211" actId="478"/>
          <ac:spMkLst>
            <pc:docMk/>
            <pc:sldMk cId="0" sldId="258"/>
            <ac:spMk id="6" creationId="{00000000-0000-0000-0000-000000000000}"/>
          </ac:spMkLst>
        </pc:spChg>
        <pc:spChg chg="mod">
          <ac:chgData name="인혁 박" userId="866fd6fb428eef4d" providerId="LiveId" clId="{7F786CFE-98AB-483B-A575-8D2BF2446B8F}" dt="2024-10-23T01:11:13.941" v="2195" actId="403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인혁 박" userId="866fd6fb428eef4d" providerId="LiveId" clId="{7F786CFE-98AB-483B-A575-8D2BF2446B8F}" dt="2024-10-23T01:04:16.870" v="2097" actId="478"/>
          <ac:spMkLst>
            <pc:docMk/>
            <pc:sldMk cId="0" sldId="258"/>
            <ac:spMk id="8" creationId="{00000000-0000-0000-0000-000000000000}"/>
          </ac:spMkLst>
        </pc:spChg>
        <pc:spChg chg="del mod">
          <ac:chgData name="인혁 박" userId="866fd6fb428eef4d" providerId="LiveId" clId="{7F786CFE-98AB-483B-A575-8D2BF2446B8F}" dt="2024-10-23T01:00:54.220" v="1678" actId="478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인혁 박" userId="866fd6fb428eef4d" providerId="LiveId" clId="{7F786CFE-98AB-483B-A575-8D2BF2446B8F}" dt="2024-10-23T00:53:25.116" v="1189"/>
          <ac:spMkLst>
            <pc:docMk/>
            <pc:sldMk cId="0" sldId="258"/>
            <ac:spMk id="10" creationId="{44DDEAA4-5A15-793E-62BC-64A2296E317F}"/>
          </ac:spMkLst>
        </pc:spChg>
        <pc:spChg chg="add del mod">
          <ac:chgData name="인혁 박" userId="866fd6fb428eef4d" providerId="LiveId" clId="{7F786CFE-98AB-483B-A575-8D2BF2446B8F}" dt="2024-10-23T00:55:28.211" v="1259" actId="478"/>
          <ac:spMkLst>
            <pc:docMk/>
            <pc:sldMk cId="0" sldId="258"/>
            <ac:spMk id="12" creationId="{6ED21343-8635-3C09-E4FF-2B9B4CDDA71A}"/>
          </ac:spMkLst>
        </pc:spChg>
        <pc:spChg chg="add del mod">
          <ac:chgData name="인혁 박" userId="866fd6fb428eef4d" providerId="LiveId" clId="{7F786CFE-98AB-483B-A575-8D2BF2446B8F}" dt="2024-10-23T01:10:40.867" v="2187" actId="478"/>
          <ac:spMkLst>
            <pc:docMk/>
            <pc:sldMk cId="0" sldId="258"/>
            <ac:spMk id="13" creationId="{AE500309-3553-E9EE-71FD-EF4CA82DC68C}"/>
          </ac:spMkLst>
        </pc:spChg>
        <pc:spChg chg="add del mod">
          <ac:chgData name="인혁 박" userId="866fd6fb428eef4d" providerId="LiveId" clId="{7F786CFE-98AB-483B-A575-8D2BF2446B8F}" dt="2024-10-23T00:55:30.681" v="1261" actId="478"/>
          <ac:spMkLst>
            <pc:docMk/>
            <pc:sldMk cId="0" sldId="258"/>
            <ac:spMk id="14" creationId="{B708E0B3-F3FC-8E43-1C2E-C898D304CB96}"/>
          </ac:spMkLst>
        </pc:spChg>
        <pc:spChg chg="add del mod">
          <ac:chgData name="인혁 박" userId="866fd6fb428eef4d" providerId="LiveId" clId="{7F786CFE-98AB-483B-A575-8D2BF2446B8F}" dt="2024-10-23T00:55:29.487" v="1260" actId="478"/>
          <ac:spMkLst>
            <pc:docMk/>
            <pc:sldMk cId="0" sldId="258"/>
            <ac:spMk id="15" creationId="{7AE47D4B-FC06-AC21-D93D-A17F9DF7FAEE}"/>
          </ac:spMkLst>
        </pc:spChg>
        <pc:spChg chg="add mod">
          <ac:chgData name="인혁 박" userId="866fd6fb428eef4d" providerId="LiveId" clId="{7F786CFE-98AB-483B-A575-8D2BF2446B8F}" dt="2024-10-23T01:28:36.964" v="2529" actId="1076"/>
          <ac:spMkLst>
            <pc:docMk/>
            <pc:sldMk cId="0" sldId="258"/>
            <ac:spMk id="16" creationId="{50516AE4-A21D-56FB-3B41-99B9E454115D}"/>
          </ac:spMkLst>
        </pc:spChg>
        <pc:spChg chg="add mod">
          <ac:chgData name="인혁 박" userId="866fd6fb428eef4d" providerId="LiveId" clId="{7F786CFE-98AB-483B-A575-8D2BF2446B8F}" dt="2024-10-23T01:28:36.964" v="2529" actId="1076"/>
          <ac:spMkLst>
            <pc:docMk/>
            <pc:sldMk cId="0" sldId="258"/>
            <ac:spMk id="17" creationId="{0FC7A7A8-DB32-879D-E1B3-4FA3131CF4D3}"/>
          </ac:spMkLst>
        </pc:spChg>
        <pc:spChg chg="add del mod">
          <ac:chgData name="인혁 박" userId="866fd6fb428eef4d" providerId="LiveId" clId="{7F786CFE-98AB-483B-A575-8D2BF2446B8F}" dt="2024-10-23T01:09:24.761" v="2170" actId="478"/>
          <ac:spMkLst>
            <pc:docMk/>
            <pc:sldMk cId="0" sldId="258"/>
            <ac:spMk id="18" creationId="{E36275CD-5932-2BB8-7035-904932C5B51A}"/>
          </ac:spMkLst>
        </pc:spChg>
        <pc:picChg chg="mod">
          <ac:chgData name="인혁 박" userId="866fd6fb428eef4d" providerId="LiveId" clId="{7F786CFE-98AB-483B-A575-8D2BF2446B8F}" dt="2024-10-23T01:10:54.580" v="2191" actId="1076"/>
          <ac:picMkLst>
            <pc:docMk/>
            <pc:sldMk cId="0" sldId="258"/>
            <ac:picMk id="4" creationId="{00000000-0000-0000-0000-000000000000}"/>
          </ac:picMkLst>
        </pc:picChg>
        <pc:picChg chg="add del mod">
          <ac:chgData name="인혁 박" userId="866fd6fb428eef4d" providerId="LiveId" clId="{7F786CFE-98AB-483B-A575-8D2BF2446B8F}" dt="2024-10-23T00:54:10.500" v="1209" actId="478"/>
          <ac:picMkLst>
            <pc:docMk/>
            <pc:sldMk cId="0" sldId="258"/>
            <ac:picMk id="11" creationId="{66DFA5DE-4962-51FF-4614-FB2A9B38E0AF}"/>
          </ac:picMkLst>
        </pc:picChg>
      </pc:sldChg>
      <pc:sldChg chg="del">
        <pc:chgData name="인혁 박" userId="866fd6fb428eef4d" providerId="LiveId" clId="{7F786CFE-98AB-483B-A575-8D2BF2446B8F}" dt="2024-10-23T04:04:40.667" v="6245" actId="2696"/>
        <pc:sldMkLst>
          <pc:docMk/>
          <pc:sldMk cId="0" sldId="259"/>
        </pc:sldMkLst>
      </pc:sldChg>
      <pc:sldChg chg="del">
        <pc:chgData name="인혁 박" userId="866fd6fb428eef4d" providerId="LiveId" clId="{7F786CFE-98AB-483B-A575-8D2BF2446B8F}" dt="2024-10-23T04:04:40.667" v="6245" actId="2696"/>
        <pc:sldMkLst>
          <pc:docMk/>
          <pc:sldMk cId="0" sldId="260"/>
        </pc:sldMkLst>
      </pc:sldChg>
      <pc:sldChg chg="del">
        <pc:chgData name="인혁 박" userId="866fd6fb428eef4d" providerId="LiveId" clId="{7F786CFE-98AB-483B-A575-8D2BF2446B8F}" dt="2024-10-23T04:04:40.667" v="6245" actId="2696"/>
        <pc:sldMkLst>
          <pc:docMk/>
          <pc:sldMk cId="0" sldId="261"/>
        </pc:sldMkLst>
      </pc:sldChg>
      <pc:sldChg chg="del">
        <pc:chgData name="인혁 박" userId="866fd6fb428eef4d" providerId="LiveId" clId="{7F786CFE-98AB-483B-A575-8D2BF2446B8F}" dt="2024-10-23T04:04:40.667" v="6245" actId="2696"/>
        <pc:sldMkLst>
          <pc:docMk/>
          <pc:sldMk cId="0" sldId="262"/>
        </pc:sldMkLst>
      </pc:sldChg>
      <pc:sldChg chg="del">
        <pc:chgData name="인혁 박" userId="866fd6fb428eef4d" providerId="LiveId" clId="{7F786CFE-98AB-483B-A575-8D2BF2446B8F}" dt="2024-10-23T04:04:40.667" v="6245" actId="2696"/>
        <pc:sldMkLst>
          <pc:docMk/>
          <pc:sldMk cId="0" sldId="263"/>
        </pc:sldMkLst>
      </pc:sldChg>
      <pc:sldChg chg="del">
        <pc:chgData name="인혁 박" userId="866fd6fb428eef4d" providerId="LiveId" clId="{7F786CFE-98AB-483B-A575-8D2BF2446B8F}" dt="2024-10-23T04:04:40.667" v="6245" actId="2696"/>
        <pc:sldMkLst>
          <pc:docMk/>
          <pc:sldMk cId="0" sldId="264"/>
        </pc:sldMkLst>
      </pc:sldChg>
      <pc:sldChg chg="addSp delSp modSp add mod ord">
        <pc:chgData name="인혁 박" userId="866fd6fb428eef4d" providerId="LiveId" clId="{7F786CFE-98AB-483B-A575-8D2BF2446B8F}" dt="2024-10-23T01:04:28.027" v="2099" actId="207"/>
        <pc:sldMkLst>
          <pc:docMk/>
          <pc:sldMk cId="161923760" sldId="265"/>
        </pc:sldMkLst>
        <pc:spChg chg="mod">
          <ac:chgData name="인혁 박" userId="866fd6fb428eef4d" providerId="LiveId" clId="{7F786CFE-98AB-483B-A575-8D2BF2446B8F}" dt="2024-10-23T00:43:27.414" v="714" actId="2711"/>
          <ac:spMkLst>
            <pc:docMk/>
            <pc:sldMk cId="161923760" sldId="265"/>
            <ac:spMk id="6" creationId="{7838401E-C5F7-773E-5258-355BDD081D35}"/>
          </ac:spMkLst>
        </pc:spChg>
        <pc:spChg chg="mod">
          <ac:chgData name="인혁 박" userId="866fd6fb428eef4d" providerId="LiveId" clId="{7F786CFE-98AB-483B-A575-8D2BF2446B8F}" dt="2024-10-23T01:04:28.027" v="2099" actId="207"/>
          <ac:spMkLst>
            <pc:docMk/>
            <pc:sldMk cId="161923760" sldId="265"/>
            <ac:spMk id="7" creationId="{A700F0BA-8E64-B6B4-5E5E-12D85E35B46F}"/>
          </ac:spMkLst>
        </pc:spChg>
        <pc:spChg chg="mod">
          <ac:chgData name="인혁 박" userId="866fd6fb428eef4d" providerId="LiveId" clId="{7F786CFE-98AB-483B-A575-8D2BF2446B8F}" dt="2024-10-23T00:51:57.354" v="1171" actId="1076"/>
          <ac:spMkLst>
            <pc:docMk/>
            <pc:sldMk cId="161923760" sldId="265"/>
            <ac:spMk id="8" creationId="{0751748C-DF06-B9B3-2829-CD90FA72912B}"/>
          </ac:spMkLst>
        </pc:spChg>
        <pc:spChg chg="del mod">
          <ac:chgData name="인혁 박" userId="866fd6fb428eef4d" providerId="LiveId" clId="{7F786CFE-98AB-483B-A575-8D2BF2446B8F}" dt="2024-10-23T00:45:13.240" v="775" actId="478"/>
          <ac:spMkLst>
            <pc:docMk/>
            <pc:sldMk cId="161923760" sldId="265"/>
            <ac:spMk id="9" creationId="{24D81F0B-51EB-3AC5-0122-DCF3B3B4A058}"/>
          </ac:spMkLst>
        </pc:spChg>
        <pc:spChg chg="del">
          <ac:chgData name="인혁 박" userId="866fd6fb428eef4d" providerId="LiveId" clId="{7F786CFE-98AB-483B-A575-8D2BF2446B8F}" dt="2024-10-23T00:45:14.417" v="776" actId="478"/>
          <ac:spMkLst>
            <pc:docMk/>
            <pc:sldMk cId="161923760" sldId="265"/>
            <ac:spMk id="10" creationId="{604AA99B-0768-6D3F-002D-532481F50F4C}"/>
          </ac:spMkLst>
        </pc:spChg>
        <pc:picChg chg="mod">
          <ac:chgData name="인혁 박" userId="866fd6fb428eef4d" providerId="LiveId" clId="{7F786CFE-98AB-483B-A575-8D2BF2446B8F}" dt="2024-10-23T00:51:53.146" v="1170" actId="14100"/>
          <ac:picMkLst>
            <pc:docMk/>
            <pc:sldMk cId="161923760" sldId="265"/>
            <ac:picMk id="4" creationId="{BD9344C0-B756-0785-D9CE-32000813899F}"/>
          </ac:picMkLst>
        </pc:picChg>
        <pc:picChg chg="del">
          <ac:chgData name="인혁 박" userId="866fd6fb428eef4d" providerId="LiveId" clId="{7F786CFE-98AB-483B-A575-8D2BF2446B8F}" dt="2024-10-23T00:44:20.351" v="738" actId="478"/>
          <ac:picMkLst>
            <pc:docMk/>
            <pc:sldMk cId="161923760" sldId="265"/>
            <ac:picMk id="5" creationId="{02D1CE1E-1F7B-D59B-C909-1624CAD4DB70}"/>
          </ac:picMkLst>
        </pc:picChg>
        <pc:picChg chg="add mod">
          <ac:chgData name="인혁 박" userId="866fd6fb428eef4d" providerId="LiveId" clId="{7F786CFE-98AB-483B-A575-8D2BF2446B8F}" dt="2024-10-23T00:48:58.118" v="1090" actId="1076"/>
          <ac:picMkLst>
            <pc:docMk/>
            <pc:sldMk cId="161923760" sldId="265"/>
            <ac:picMk id="11" creationId="{95C5A1DC-5396-0F24-5BFA-554389773446}"/>
          </ac:picMkLst>
        </pc:picChg>
      </pc:sldChg>
      <pc:sldChg chg="addSp delSp modSp add del mod">
        <pc:chgData name="인혁 박" userId="866fd6fb428eef4d" providerId="LiveId" clId="{7F786CFE-98AB-483B-A575-8D2BF2446B8F}" dt="2024-10-23T04:32:04.077" v="7316" actId="1076"/>
        <pc:sldMkLst>
          <pc:docMk/>
          <pc:sldMk cId="1779432350" sldId="266"/>
        </pc:sldMkLst>
        <pc:spChg chg="mod">
          <ac:chgData name="인혁 박" userId="866fd6fb428eef4d" providerId="LiveId" clId="{7F786CFE-98AB-483B-A575-8D2BF2446B8F}" dt="2024-10-23T01:18:55.668" v="2353" actId="20577"/>
          <ac:spMkLst>
            <pc:docMk/>
            <pc:sldMk cId="1779432350" sldId="266"/>
            <ac:spMk id="6" creationId="{EBF7B73B-52FA-0E05-17D5-1BEC5B350E30}"/>
          </ac:spMkLst>
        </pc:spChg>
        <pc:spChg chg="del mod">
          <ac:chgData name="인혁 박" userId="866fd6fb428eef4d" providerId="LiveId" clId="{7F786CFE-98AB-483B-A575-8D2BF2446B8F}" dt="2024-10-23T01:17:31.716" v="2293" actId="478"/>
          <ac:spMkLst>
            <pc:docMk/>
            <pc:sldMk cId="1779432350" sldId="266"/>
            <ac:spMk id="7" creationId="{333E15BD-255B-2D26-07F3-89AB9B75FE6E}"/>
          </ac:spMkLst>
        </pc:spChg>
        <pc:spChg chg="mod">
          <ac:chgData name="인혁 박" userId="866fd6fb428eef4d" providerId="LiveId" clId="{7F786CFE-98AB-483B-A575-8D2BF2446B8F}" dt="2024-10-23T01:21:10.809" v="2371" actId="2711"/>
          <ac:spMkLst>
            <pc:docMk/>
            <pc:sldMk cId="1779432350" sldId="266"/>
            <ac:spMk id="8" creationId="{BCE2F58F-5393-A7D0-B64F-104AE9B037EB}"/>
          </ac:spMkLst>
        </pc:spChg>
        <pc:spChg chg="del mod">
          <ac:chgData name="인혁 박" userId="866fd6fb428eef4d" providerId="LiveId" clId="{7F786CFE-98AB-483B-A575-8D2BF2446B8F}" dt="2024-10-23T01:17:32.779" v="2294" actId="478"/>
          <ac:spMkLst>
            <pc:docMk/>
            <pc:sldMk cId="1779432350" sldId="266"/>
            <ac:spMk id="9" creationId="{0C201319-92B8-7715-1014-EAF445E66699}"/>
          </ac:spMkLst>
        </pc:spChg>
        <pc:spChg chg="del mod">
          <ac:chgData name="인혁 박" userId="866fd6fb428eef4d" providerId="LiveId" clId="{7F786CFE-98AB-483B-A575-8D2BF2446B8F}" dt="2024-10-23T01:18:26.144" v="2330" actId="478"/>
          <ac:spMkLst>
            <pc:docMk/>
            <pc:sldMk cId="1779432350" sldId="266"/>
            <ac:spMk id="10" creationId="{BF5CC312-3D8F-796D-501F-C120163B2524}"/>
          </ac:spMkLst>
        </pc:spChg>
        <pc:picChg chg="del mod">
          <ac:chgData name="인혁 박" userId="866fd6fb428eef4d" providerId="LiveId" clId="{7F786CFE-98AB-483B-A575-8D2BF2446B8F}" dt="2024-10-23T01:16:50.886" v="2266" actId="478"/>
          <ac:picMkLst>
            <pc:docMk/>
            <pc:sldMk cId="1779432350" sldId="266"/>
            <ac:picMk id="4" creationId="{0904CC30-F015-B9CC-822B-FCF8623CC3B1}"/>
          </ac:picMkLst>
        </pc:picChg>
        <pc:picChg chg="del">
          <ac:chgData name="인혁 박" userId="866fd6fb428eef4d" providerId="LiveId" clId="{7F786CFE-98AB-483B-A575-8D2BF2446B8F}" dt="2024-10-23T01:14:41.825" v="2260" actId="478"/>
          <ac:picMkLst>
            <pc:docMk/>
            <pc:sldMk cId="1779432350" sldId="266"/>
            <ac:picMk id="5" creationId="{8AEEA142-C08B-94D9-42C8-95E2B19465EC}"/>
          </ac:picMkLst>
        </pc:picChg>
        <pc:picChg chg="add mod">
          <ac:chgData name="인혁 박" userId="866fd6fb428eef4d" providerId="LiveId" clId="{7F786CFE-98AB-483B-A575-8D2BF2446B8F}" dt="2024-10-23T04:32:04.077" v="7316" actId="1076"/>
          <ac:picMkLst>
            <pc:docMk/>
            <pc:sldMk cId="1779432350" sldId="266"/>
            <ac:picMk id="5" creationId="{FAD7F2C8-5066-1D06-62A4-0573BCBF3617}"/>
          </ac:picMkLst>
        </pc:picChg>
        <pc:picChg chg="add del mod">
          <ac:chgData name="인혁 박" userId="866fd6fb428eef4d" providerId="LiveId" clId="{7F786CFE-98AB-483B-A575-8D2BF2446B8F}" dt="2024-10-23T04:31:44.734" v="7314" actId="478"/>
          <ac:picMkLst>
            <pc:docMk/>
            <pc:sldMk cId="1779432350" sldId="266"/>
            <ac:picMk id="11" creationId="{6E8EA0B8-A7AD-7783-141B-6262781E575D}"/>
          </ac:picMkLst>
        </pc:picChg>
        <pc:picChg chg="add mod ord">
          <ac:chgData name="인혁 박" userId="866fd6fb428eef4d" providerId="LiveId" clId="{7F786CFE-98AB-483B-A575-8D2BF2446B8F}" dt="2024-10-23T01:17:25.160" v="2291" actId="14100"/>
          <ac:picMkLst>
            <pc:docMk/>
            <pc:sldMk cId="1779432350" sldId="266"/>
            <ac:picMk id="12" creationId="{9799EF24-1A47-9413-9B64-22CC3FB1F0EC}"/>
          </ac:picMkLst>
        </pc:picChg>
      </pc:sldChg>
      <pc:sldChg chg="modSp add del mod">
        <pc:chgData name="인혁 박" userId="866fd6fb428eef4d" providerId="LiveId" clId="{7F786CFE-98AB-483B-A575-8D2BF2446B8F}" dt="2024-10-23T01:27:11.253" v="2527" actId="2696"/>
        <pc:sldMkLst>
          <pc:docMk/>
          <pc:sldMk cId="2324295961" sldId="267"/>
        </pc:sldMkLst>
        <pc:spChg chg="mod">
          <ac:chgData name="인혁 박" userId="866fd6fb428eef4d" providerId="LiveId" clId="{7F786CFE-98AB-483B-A575-8D2BF2446B8F}" dt="2024-10-23T01:20:49.902" v="2370" actId="20577"/>
          <ac:spMkLst>
            <pc:docMk/>
            <pc:sldMk cId="2324295961" sldId="267"/>
            <ac:spMk id="6" creationId="{3B5C65CC-BFBB-97B8-15D2-C263BFDA1050}"/>
          </ac:spMkLst>
        </pc:spChg>
      </pc:sldChg>
      <pc:sldChg chg="addSp delSp modSp add mod">
        <pc:chgData name="인혁 박" userId="866fd6fb428eef4d" providerId="LiveId" clId="{7F786CFE-98AB-483B-A575-8D2BF2446B8F}" dt="2024-10-23T04:31:42.079" v="7313" actId="12788"/>
        <pc:sldMkLst>
          <pc:docMk/>
          <pc:sldMk cId="2910551798" sldId="268"/>
        </pc:sldMkLst>
        <pc:spChg chg="add del mod">
          <ac:chgData name="인혁 박" userId="866fd6fb428eef4d" providerId="LiveId" clId="{7F786CFE-98AB-483B-A575-8D2BF2446B8F}" dt="2024-10-23T01:11:43.293" v="2210" actId="478"/>
          <ac:spMkLst>
            <pc:docMk/>
            <pc:sldMk cId="2910551798" sldId="268"/>
            <ac:spMk id="5" creationId="{210FBB6B-7503-4DB9-0C71-56FC328E9941}"/>
          </ac:spMkLst>
        </pc:spChg>
        <pc:spChg chg="add mod">
          <ac:chgData name="인혁 박" userId="866fd6fb428eef4d" providerId="LiveId" clId="{7F786CFE-98AB-483B-A575-8D2BF2446B8F}" dt="2024-10-23T04:31:42.079" v="7313" actId="12788"/>
          <ac:spMkLst>
            <pc:docMk/>
            <pc:sldMk cId="2910551798" sldId="268"/>
            <ac:spMk id="5" creationId="{B76A90BE-235A-0014-968E-1A1FACCEEFD6}"/>
          </ac:spMkLst>
        </pc:spChg>
        <pc:spChg chg="add mod">
          <ac:chgData name="인혁 박" userId="866fd6fb428eef4d" providerId="LiveId" clId="{7F786CFE-98AB-483B-A575-8D2BF2446B8F}" dt="2024-10-23T01:14:03.413" v="2256" actId="1036"/>
          <ac:spMkLst>
            <pc:docMk/>
            <pc:sldMk cId="2910551798" sldId="268"/>
            <ac:spMk id="6" creationId="{FF41E874-FF71-B00C-442F-4C9AF56758DD}"/>
          </ac:spMkLst>
        </pc:spChg>
        <pc:spChg chg="del">
          <ac:chgData name="인혁 박" userId="866fd6fb428eef4d" providerId="LiveId" clId="{7F786CFE-98AB-483B-A575-8D2BF2446B8F}" dt="2024-10-23T01:09:52.578" v="2177" actId="478"/>
          <ac:spMkLst>
            <pc:docMk/>
            <pc:sldMk cId="2910551798" sldId="268"/>
            <ac:spMk id="7" creationId="{C8DED3AE-2153-32E8-8584-97EB75AC5E95}"/>
          </ac:spMkLst>
        </pc:spChg>
        <pc:spChg chg="add mod">
          <ac:chgData name="인혁 박" userId="866fd6fb428eef4d" providerId="LiveId" clId="{7F786CFE-98AB-483B-A575-8D2BF2446B8F}" dt="2024-10-23T01:28:47.244" v="2530" actId="1076"/>
          <ac:spMkLst>
            <pc:docMk/>
            <pc:sldMk cId="2910551798" sldId="268"/>
            <ac:spMk id="8" creationId="{A2989738-0ABC-C0FF-15AB-64C4D3CED22D}"/>
          </ac:spMkLst>
        </pc:spChg>
        <pc:spChg chg="add mod">
          <ac:chgData name="인혁 박" userId="866fd6fb428eef4d" providerId="LiveId" clId="{7F786CFE-98AB-483B-A575-8D2BF2446B8F}" dt="2024-10-23T01:28:54.175" v="2531" actId="1076"/>
          <ac:spMkLst>
            <pc:docMk/>
            <pc:sldMk cId="2910551798" sldId="268"/>
            <ac:spMk id="9" creationId="{EF55CB6C-E83B-3168-8681-5D491BDC8658}"/>
          </ac:spMkLst>
        </pc:spChg>
        <pc:spChg chg="mod">
          <ac:chgData name="인혁 박" userId="866fd6fb428eef4d" providerId="LiveId" clId="{7F786CFE-98AB-483B-A575-8D2BF2446B8F}" dt="2024-10-23T01:09:17.571" v="2169" actId="6549"/>
          <ac:spMkLst>
            <pc:docMk/>
            <pc:sldMk cId="2910551798" sldId="268"/>
            <ac:spMk id="10" creationId="{0F546449-542B-E68E-7AEE-8EC3523BE656}"/>
          </ac:spMkLst>
        </pc:spChg>
        <pc:spChg chg="add mod">
          <ac:chgData name="인혁 박" userId="866fd6fb428eef4d" providerId="LiveId" clId="{7F786CFE-98AB-483B-A575-8D2BF2446B8F}" dt="2024-10-23T01:13:57.007" v="2254" actId="1036"/>
          <ac:spMkLst>
            <pc:docMk/>
            <pc:sldMk cId="2910551798" sldId="268"/>
            <ac:spMk id="11" creationId="{CCFB5F70-BD6C-DC0C-73BF-06C6A067B305}"/>
          </ac:spMkLst>
        </pc:spChg>
        <pc:spChg chg="del">
          <ac:chgData name="인혁 박" userId="866fd6fb428eef4d" providerId="LiveId" clId="{7F786CFE-98AB-483B-A575-8D2BF2446B8F}" dt="2024-10-23T01:11:44.912" v="2211" actId="478"/>
          <ac:spMkLst>
            <pc:docMk/>
            <pc:sldMk cId="2910551798" sldId="268"/>
            <ac:spMk id="13" creationId="{DC9E32D0-4C2A-2E9C-ACCB-86369EE17B7E}"/>
          </ac:spMkLst>
        </pc:spChg>
        <pc:spChg chg="del">
          <ac:chgData name="인혁 박" userId="866fd6fb428eef4d" providerId="LiveId" clId="{7F786CFE-98AB-483B-A575-8D2BF2446B8F}" dt="2024-10-23T01:09:53.943" v="2178" actId="478"/>
          <ac:spMkLst>
            <pc:docMk/>
            <pc:sldMk cId="2910551798" sldId="268"/>
            <ac:spMk id="16" creationId="{87949889-4776-3735-29FF-B2C33D9A46E1}"/>
          </ac:spMkLst>
        </pc:spChg>
        <pc:spChg chg="del">
          <ac:chgData name="인혁 박" userId="866fd6fb428eef4d" providerId="LiveId" clId="{7F786CFE-98AB-483B-A575-8D2BF2446B8F}" dt="2024-10-23T01:09:55.032" v="2179" actId="478"/>
          <ac:spMkLst>
            <pc:docMk/>
            <pc:sldMk cId="2910551798" sldId="268"/>
            <ac:spMk id="17" creationId="{D180EAE2-FD8C-D4A7-AC79-B7810B55E68C}"/>
          </ac:spMkLst>
        </pc:spChg>
        <pc:spChg chg="del">
          <ac:chgData name="인혁 박" userId="866fd6fb428eef4d" providerId="LiveId" clId="{7F786CFE-98AB-483B-A575-8D2BF2446B8F}" dt="2024-10-23T01:10:14.235" v="2181" actId="478"/>
          <ac:spMkLst>
            <pc:docMk/>
            <pc:sldMk cId="2910551798" sldId="268"/>
            <ac:spMk id="18" creationId="{BD0C83C7-CDF1-182C-F272-435BD033FA63}"/>
          </ac:spMkLst>
        </pc:spChg>
        <pc:picChg chg="mod">
          <ac:chgData name="인혁 박" userId="866fd6fb428eef4d" providerId="LiveId" clId="{7F786CFE-98AB-483B-A575-8D2BF2446B8F}" dt="2024-10-23T04:31:42.079" v="7313" actId="12788"/>
          <ac:picMkLst>
            <pc:docMk/>
            <pc:sldMk cId="2910551798" sldId="268"/>
            <ac:picMk id="4" creationId="{48827F94-0181-EAA8-B8D6-DA837A1A074F}"/>
          </ac:picMkLst>
        </pc:picChg>
      </pc:sldChg>
      <pc:sldChg chg="addSp delSp modSp add mod ord">
        <pc:chgData name="인혁 박" userId="866fd6fb428eef4d" providerId="LiveId" clId="{7F786CFE-98AB-483B-A575-8D2BF2446B8F}" dt="2024-10-23T01:48:10.663" v="2751" actId="20577"/>
        <pc:sldMkLst>
          <pc:docMk/>
          <pc:sldMk cId="3014676011" sldId="269"/>
        </pc:sldMkLst>
        <pc:spChg chg="del">
          <ac:chgData name="인혁 박" userId="866fd6fb428eef4d" providerId="LiveId" clId="{7F786CFE-98AB-483B-A575-8D2BF2446B8F}" dt="2024-10-23T01:22:11.669" v="2377" actId="478"/>
          <ac:spMkLst>
            <pc:docMk/>
            <pc:sldMk cId="3014676011" sldId="269"/>
            <ac:spMk id="5" creationId="{B7449E13-7E9F-2C3B-FCFE-7B76515806AD}"/>
          </ac:spMkLst>
        </pc:spChg>
        <pc:spChg chg="add mod">
          <ac:chgData name="인혁 박" userId="866fd6fb428eef4d" providerId="LiveId" clId="{7F786CFE-98AB-483B-A575-8D2BF2446B8F}" dt="2024-10-23T01:22:12.413" v="2378"/>
          <ac:spMkLst>
            <pc:docMk/>
            <pc:sldMk cId="3014676011" sldId="269"/>
            <ac:spMk id="6" creationId="{B3D46810-6A33-CC6F-AB03-D3AA2D8FEF8E}"/>
          </ac:spMkLst>
        </pc:spChg>
        <pc:graphicFrameChg chg="mod modGraphic">
          <ac:chgData name="인혁 박" userId="866fd6fb428eef4d" providerId="LiveId" clId="{7F786CFE-98AB-483B-A575-8D2BF2446B8F}" dt="2024-10-23T01:48:10.663" v="2751" actId="20577"/>
          <ac:graphicFrameMkLst>
            <pc:docMk/>
            <pc:sldMk cId="3014676011" sldId="269"/>
            <ac:graphicFrameMk id="4" creationId="{008202C4-C3D6-1F6B-30FB-12AE65C67CA9}"/>
          </ac:graphicFrameMkLst>
        </pc:graphicFrameChg>
        <pc:graphicFrameChg chg="add del mod">
          <ac:chgData name="인혁 박" userId="866fd6fb428eef4d" providerId="LiveId" clId="{7F786CFE-98AB-483B-A575-8D2BF2446B8F}" dt="2024-10-23T01:25:16.759" v="2512" actId="478"/>
          <ac:graphicFrameMkLst>
            <pc:docMk/>
            <pc:sldMk cId="3014676011" sldId="269"/>
            <ac:graphicFrameMk id="7" creationId="{B5F33531-7335-B86C-1928-37B904B0B239}"/>
          </ac:graphicFrameMkLst>
        </pc:graphicFrameChg>
      </pc:sldChg>
      <pc:sldChg chg="addSp delSp modSp add mod setBg">
        <pc:chgData name="인혁 박" userId="866fd6fb428eef4d" providerId="LiveId" clId="{7F786CFE-98AB-483B-A575-8D2BF2446B8F}" dt="2024-10-23T02:44:31.255" v="4357" actId="478"/>
        <pc:sldMkLst>
          <pc:docMk/>
          <pc:sldMk cId="2206331667" sldId="270"/>
        </pc:sldMkLst>
        <pc:spChg chg="mod">
          <ac:chgData name="인혁 박" userId="866fd6fb428eef4d" providerId="LiveId" clId="{7F786CFE-98AB-483B-A575-8D2BF2446B8F}" dt="2024-10-23T02:06:00.217" v="2774" actId="26606"/>
          <ac:spMkLst>
            <pc:docMk/>
            <pc:sldMk cId="2206331667" sldId="270"/>
            <ac:spMk id="6" creationId="{1EE4AB7D-BC26-9E70-89C5-E7AB36CFA8B9}"/>
          </ac:spMkLst>
        </pc:spChg>
        <pc:spChg chg="add mod">
          <ac:chgData name="인혁 박" userId="866fd6fb428eef4d" providerId="LiveId" clId="{7F786CFE-98AB-483B-A575-8D2BF2446B8F}" dt="2024-10-23T02:39:37.257" v="4333" actId="6549"/>
          <ac:spMkLst>
            <pc:docMk/>
            <pc:sldMk cId="2206331667" sldId="270"/>
            <ac:spMk id="8" creationId="{24C2983A-51BA-9BBD-853C-30855F77937B}"/>
          </ac:spMkLst>
        </pc:spChg>
        <pc:spChg chg="add del mod">
          <ac:chgData name="인혁 박" userId="866fd6fb428eef4d" providerId="LiveId" clId="{7F786CFE-98AB-483B-A575-8D2BF2446B8F}" dt="2024-10-23T02:08:24.239" v="2822" actId="478"/>
          <ac:spMkLst>
            <pc:docMk/>
            <pc:sldMk cId="2206331667" sldId="270"/>
            <ac:spMk id="9" creationId="{38A6A9EB-212C-6F4E-55C1-E4AF80CC0E90}"/>
          </ac:spMkLst>
        </pc:spChg>
        <pc:spChg chg="add del">
          <ac:chgData name="인혁 박" userId="866fd6fb428eef4d" providerId="LiveId" clId="{7F786CFE-98AB-483B-A575-8D2BF2446B8F}" dt="2024-10-23T02:05:44.869" v="2754" actId="26606"/>
          <ac:spMkLst>
            <pc:docMk/>
            <pc:sldMk cId="2206331667" sldId="270"/>
            <ac:spMk id="11" creationId="{D12DDE76-C203-4047-9998-63900085B5E8}"/>
          </ac:spMkLst>
        </pc:spChg>
        <pc:spChg chg="add del">
          <ac:chgData name="인혁 박" userId="866fd6fb428eef4d" providerId="LiveId" clId="{7F786CFE-98AB-483B-A575-8D2BF2446B8F}" dt="2024-10-23T02:05:45.779" v="2756" actId="26606"/>
          <ac:spMkLst>
            <pc:docMk/>
            <pc:sldMk cId="2206331667" sldId="270"/>
            <ac:spMk id="13" creationId="{D4771268-CB57-404A-9271-370EB28F6090}"/>
          </ac:spMkLst>
        </pc:spChg>
        <pc:spChg chg="add del">
          <ac:chgData name="인혁 박" userId="866fd6fb428eef4d" providerId="LiveId" clId="{7F786CFE-98AB-483B-A575-8D2BF2446B8F}" dt="2024-10-23T02:05:53.750" v="2764" actId="26606"/>
          <ac:spMkLst>
            <pc:docMk/>
            <pc:sldMk cId="2206331667" sldId="270"/>
            <ac:spMk id="15" creationId="{D07DD2DE-F619-49DD-B5E7-03A290FF4ED1}"/>
          </ac:spMkLst>
        </pc:spChg>
        <pc:spChg chg="add del">
          <ac:chgData name="인혁 박" userId="866fd6fb428eef4d" providerId="LiveId" clId="{7F786CFE-98AB-483B-A575-8D2BF2446B8F}" dt="2024-10-23T02:05:47.942" v="2758" actId="26606"/>
          <ac:spMkLst>
            <pc:docMk/>
            <pc:sldMk cId="2206331667" sldId="270"/>
            <ac:spMk id="17" creationId="{47942995-B07F-4636-9A06-C6A104B260A8}"/>
          </ac:spMkLst>
        </pc:spChg>
        <pc:spChg chg="add del">
          <ac:chgData name="인혁 박" userId="866fd6fb428eef4d" providerId="LiveId" clId="{7F786CFE-98AB-483B-A575-8D2BF2446B8F}" dt="2024-10-23T02:05:47.942" v="2758" actId="26606"/>
          <ac:spMkLst>
            <pc:docMk/>
            <pc:sldMk cId="2206331667" sldId="270"/>
            <ac:spMk id="18" creationId="{B81933D1-5615-42C7-9C0B-4EB7105CCE2D}"/>
          </ac:spMkLst>
        </pc:spChg>
        <pc:spChg chg="add del">
          <ac:chgData name="인혁 박" userId="866fd6fb428eef4d" providerId="LiveId" clId="{7F786CFE-98AB-483B-A575-8D2BF2446B8F}" dt="2024-10-23T02:05:47.942" v="2758" actId="26606"/>
          <ac:spMkLst>
            <pc:docMk/>
            <pc:sldMk cId="2206331667" sldId="270"/>
            <ac:spMk id="20" creationId="{19C9EAEA-39D0-4B0E-A0EB-51E7B26740B1}"/>
          </ac:spMkLst>
        </pc:spChg>
        <pc:spChg chg="add del">
          <ac:chgData name="인혁 박" userId="866fd6fb428eef4d" providerId="LiveId" clId="{7F786CFE-98AB-483B-A575-8D2BF2446B8F}" dt="2024-10-23T02:05:54.374" v="2766" actId="26606"/>
          <ac:spMkLst>
            <pc:docMk/>
            <pc:sldMk cId="2206331667" sldId="270"/>
            <ac:spMk id="21" creationId="{D2929CB1-0E3C-4B2D-ADC5-0154FB33BA44}"/>
          </ac:spMkLst>
        </pc:spChg>
        <pc:spChg chg="add del">
          <ac:chgData name="인혁 박" userId="866fd6fb428eef4d" providerId="LiveId" clId="{7F786CFE-98AB-483B-A575-8D2BF2446B8F}" dt="2024-10-23T02:05:49.267" v="2760" actId="26606"/>
          <ac:spMkLst>
            <pc:docMk/>
            <pc:sldMk cId="2206331667" sldId="270"/>
            <ac:spMk id="22" creationId="{3C54F4CE-85F0-46ED-80DA-9518C9251AD1}"/>
          </ac:spMkLst>
        </pc:spChg>
        <pc:spChg chg="add del">
          <ac:chgData name="인혁 박" userId="866fd6fb428eef4d" providerId="LiveId" clId="{7F786CFE-98AB-483B-A575-8D2BF2446B8F}" dt="2024-10-23T02:05:49.267" v="2760" actId="26606"/>
          <ac:spMkLst>
            <pc:docMk/>
            <pc:sldMk cId="2206331667" sldId="270"/>
            <ac:spMk id="23" creationId="{DADD1FCA-8ACB-4958-81DD-4CDD6D3E1921}"/>
          </ac:spMkLst>
        </pc:spChg>
        <pc:spChg chg="add del">
          <ac:chgData name="인혁 박" userId="866fd6fb428eef4d" providerId="LiveId" clId="{7F786CFE-98AB-483B-A575-8D2BF2446B8F}" dt="2024-10-23T02:05:53.005" v="2762" actId="26606"/>
          <ac:spMkLst>
            <pc:docMk/>
            <pc:sldMk cId="2206331667" sldId="270"/>
            <ac:spMk id="25" creationId="{9089EED9-F54D-4F20-A2C6-949DE4176959}"/>
          </ac:spMkLst>
        </pc:spChg>
        <pc:spChg chg="add del">
          <ac:chgData name="인혁 박" userId="866fd6fb428eef4d" providerId="LiveId" clId="{7F786CFE-98AB-483B-A575-8D2BF2446B8F}" dt="2024-10-23T02:05:53.005" v="2762" actId="26606"/>
          <ac:spMkLst>
            <pc:docMk/>
            <pc:sldMk cId="2206331667" sldId="270"/>
            <ac:spMk id="26" creationId="{7E46F721-3785-414D-8697-16AF490E6806}"/>
          </ac:spMkLst>
        </pc:spChg>
        <pc:spChg chg="add del">
          <ac:chgData name="인혁 박" userId="866fd6fb428eef4d" providerId="LiveId" clId="{7F786CFE-98AB-483B-A575-8D2BF2446B8F}" dt="2024-10-23T02:05:53.750" v="2764" actId="26606"/>
          <ac:spMkLst>
            <pc:docMk/>
            <pc:sldMk cId="2206331667" sldId="270"/>
            <ac:spMk id="28" creationId="{A8384FB5-9ADC-4DDC-881B-597D56F5B15D}"/>
          </ac:spMkLst>
        </pc:spChg>
        <pc:spChg chg="add del">
          <ac:chgData name="인혁 박" userId="866fd6fb428eef4d" providerId="LiveId" clId="{7F786CFE-98AB-483B-A575-8D2BF2446B8F}" dt="2024-10-23T02:05:53.750" v="2764" actId="26606"/>
          <ac:spMkLst>
            <pc:docMk/>
            <pc:sldMk cId="2206331667" sldId="270"/>
            <ac:spMk id="29" creationId="{91E5A9A7-95C6-4F4F-B00E-C82E07FE62EF}"/>
          </ac:spMkLst>
        </pc:spChg>
        <pc:spChg chg="add del">
          <ac:chgData name="인혁 박" userId="866fd6fb428eef4d" providerId="LiveId" clId="{7F786CFE-98AB-483B-A575-8D2BF2446B8F}" dt="2024-10-23T02:05:53.750" v="2764" actId="26606"/>
          <ac:spMkLst>
            <pc:docMk/>
            <pc:sldMk cId="2206331667" sldId="270"/>
            <ac:spMk id="30" creationId="{85149191-5F60-4A28-AAFF-039F96B0F3EC}"/>
          </ac:spMkLst>
        </pc:spChg>
        <pc:spChg chg="add del">
          <ac:chgData name="인혁 박" userId="866fd6fb428eef4d" providerId="LiveId" clId="{7F786CFE-98AB-483B-A575-8D2BF2446B8F}" dt="2024-10-23T02:05:53.750" v="2764" actId="26606"/>
          <ac:spMkLst>
            <pc:docMk/>
            <pc:sldMk cId="2206331667" sldId="270"/>
            <ac:spMk id="31" creationId="{F8260ED5-17F7-4158-B241-D51DD4CF1B7E}"/>
          </ac:spMkLst>
        </pc:spChg>
        <pc:spChg chg="add del">
          <ac:chgData name="인혁 박" userId="866fd6fb428eef4d" providerId="LiveId" clId="{7F786CFE-98AB-483B-A575-8D2BF2446B8F}" dt="2024-10-23T02:05:54.374" v="2766" actId="26606"/>
          <ac:spMkLst>
            <pc:docMk/>
            <pc:sldMk cId="2206331667" sldId="270"/>
            <ac:spMk id="33" creationId="{362D44EE-C852-4460-B8B5-C4F2BC20510C}"/>
          </ac:spMkLst>
        </pc:spChg>
        <pc:spChg chg="add del">
          <ac:chgData name="인혁 박" userId="866fd6fb428eef4d" providerId="LiveId" clId="{7F786CFE-98AB-483B-A575-8D2BF2446B8F}" dt="2024-10-23T02:05:54.374" v="2766" actId="26606"/>
          <ac:spMkLst>
            <pc:docMk/>
            <pc:sldMk cId="2206331667" sldId="270"/>
            <ac:spMk id="34" creationId="{658970D8-8D1D-4B5C-894B-E871CC86543D}"/>
          </ac:spMkLst>
        </pc:spChg>
        <pc:spChg chg="add del">
          <ac:chgData name="인혁 박" userId="866fd6fb428eef4d" providerId="LiveId" clId="{7F786CFE-98AB-483B-A575-8D2BF2446B8F}" dt="2024-10-23T02:05:54.374" v="2766" actId="26606"/>
          <ac:spMkLst>
            <pc:docMk/>
            <pc:sldMk cId="2206331667" sldId="270"/>
            <ac:spMk id="35" creationId="{F227E5B6-9132-43CA-B503-37A18562ADF2}"/>
          </ac:spMkLst>
        </pc:spChg>
        <pc:spChg chg="add del">
          <ac:chgData name="인혁 박" userId="866fd6fb428eef4d" providerId="LiveId" clId="{7F786CFE-98AB-483B-A575-8D2BF2446B8F}" dt="2024-10-23T02:05:54.374" v="2766" actId="26606"/>
          <ac:spMkLst>
            <pc:docMk/>
            <pc:sldMk cId="2206331667" sldId="270"/>
            <ac:spMk id="36" creationId="{03C2051E-A88D-48E5-BACF-AAED17892722}"/>
          </ac:spMkLst>
        </pc:spChg>
        <pc:spChg chg="add del">
          <ac:chgData name="인혁 박" userId="866fd6fb428eef4d" providerId="LiveId" clId="{7F786CFE-98AB-483B-A575-8D2BF2446B8F}" dt="2024-10-23T02:05:54.374" v="2766" actId="26606"/>
          <ac:spMkLst>
            <pc:docMk/>
            <pc:sldMk cId="2206331667" sldId="270"/>
            <ac:spMk id="37" creationId="{7821A508-2985-4905-874A-527429BAABFA}"/>
          </ac:spMkLst>
        </pc:spChg>
        <pc:spChg chg="add del">
          <ac:chgData name="인혁 박" userId="866fd6fb428eef4d" providerId="LiveId" clId="{7F786CFE-98AB-483B-A575-8D2BF2446B8F}" dt="2024-10-23T02:05:54.374" v="2766" actId="26606"/>
          <ac:spMkLst>
            <pc:docMk/>
            <pc:sldMk cId="2206331667" sldId="270"/>
            <ac:spMk id="38" creationId="{5F2F0C84-BE8C-4DC2-A6D3-30349A801D5C}"/>
          </ac:spMkLst>
        </pc:spChg>
        <pc:spChg chg="add del">
          <ac:chgData name="인혁 박" userId="866fd6fb428eef4d" providerId="LiveId" clId="{7F786CFE-98AB-483B-A575-8D2BF2446B8F}" dt="2024-10-23T02:05:56.521" v="2768" actId="26606"/>
          <ac:spMkLst>
            <pc:docMk/>
            <pc:sldMk cId="2206331667" sldId="270"/>
            <ac:spMk id="40" creationId="{A8384FB5-9ADC-4DDC-881B-597D56F5B15D}"/>
          </ac:spMkLst>
        </pc:spChg>
        <pc:spChg chg="add del">
          <ac:chgData name="인혁 박" userId="866fd6fb428eef4d" providerId="LiveId" clId="{7F786CFE-98AB-483B-A575-8D2BF2446B8F}" dt="2024-10-23T02:05:56.521" v="2768" actId="26606"/>
          <ac:spMkLst>
            <pc:docMk/>
            <pc:sldMk cId="2206331667" sldId="270"/>
            <ac:spMk id="41" creationId="{91E5A9A7-95C6-4F4F-B00E-C82E07FE62EF}"/>
          </ac:spMkLst>
        </pc:spChg>
        <pc:spChg chg="add del">
          <ac:chgData name="인혁 박" userId="866fd6fb428eef4d" providerId="LiveId" clId="{7F786CFE-98AB-483B-A575-8D2BF2446B8F}" dt="2024-10-23T02:05:56.521" v="2768" actId="26606"/>
          <ac:spMkLst>
            <pc:docMk/>
            <pc:sldMk cId="2206331667" sldId="270"/>
            <ac:spMk id="42" creationId="{D07DD2DE-F619-49DD-B5E7-03A290FF4ED1}"/>
          </ac:spMkLst>
        </pc:spChg>
        <pc:spChg chg="add del">
          <ac:chgData name="인혁 박" userId="866fd6fb428eef4d" providerId="LiveId" clId="{7F786CFE-98AB-483B-A575-8D2BF2446B8F}" dt="2024-10-23T02:05:56.521" v="2768" actId="26606"/>
          <ac:spMkLst>
            <pc:docMk/>
            <pc:sldMk cId="2206331667" sldId="270"/>
            <ac:spMk id="43" creationId="{85149191-5F60-4A28-AAFF-039F96B0F3EC}"/>
          </ac:spMkLst>
        </pc:spChg>
        <pc:spChg chg="add del">
          <ac:chgData name="인혁 박" userId="866fd6fb428eef4d" providerId="LiveId" clId="{7F786CFE-98AB-483B-A575-8D2BF2446B8F}" dt="2024-10-23T02:05:56.521" v="2768" actId="26606"/>
          <ac:spMkLst>
            <pc:docMk/>
            <pc:sldMk cId="2206331667" sldId="270"/>
            <ac:spMk id="44" creationId="{F8260ED5-17F7-4158-B241-D51DD4CF1B7E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45" creationId="{EAC9F8D2-14DA-D1E4-2BA5-4BF9C09B881D}"/>
          </ac:spMkLst>
        </pc:spChg>
        <pc:spChg chg="add del">
          <ac:chgData name="인혁 박" userId="866fd6fb428eef4d" providerId="LiveId" clId="{7F786CFE-98AB-483B-A575-8D2BF2446B8F}" dt="2024-10-23T02:05:58.208" v="2770" actId="26606"/>
          <ac:spMkLst>
            <pc:docMk/>
            <pc:sldMk cId="2206331667" sldId="270"/>
            <ac:spMk id="46" creationId="{A4E37431-20F0-4DD6-84A9-ED2B644943A2}"/>
          </ac:spMkLst>
        </pc:spChg>
        <pc:spChg chg="add del">
          <ac:chgData name="인혁 박" userId="866fd6fb428eef4d" providerId="LiveId" clId="{7F786CFE-98AB-483B-A575-8D2BF2446B8F}" dt="2024-10-23T02:05:58.208" v="2770" actId="26606"/>
          <ac:spMkLst>
            <pc:docMk/>
            <pc:sldMk cId="2206331667" sldId="270"/>
            <ac:spMk id="47" creationId="{0AE98B72-66C6-4AB4-AF0D-BA830DE86393}"/>
          </ac:spMkLst>
        </pc:spChg>
        <pc:spChg chg="add del">
          <ac:chgData name="인혁 박" userId="866fd6fb428eef4d" providerId="LiveId" clId="{7F786CFE-98AB-483B-A575-8D2BF2446B8F}" dt="2024-10-23T02:05:58.208" v="2770" actId="26606"/>
          <ac:spMkLst>
            <pc:docMk/>
            <pc:sldMk cId="2206331667" sldId="270"/>
            <ac:spMk id="48" creationId="{407EAFC6-733F-403D-BB4D-05A3A28742F1}"/>
          </ac:spMkLst>
        </pc:spChg>
        <pc:spChg chg="add del">
          <ac:chgData name="인혁 박" userId="866fd6fb428eef4d" providerId="LiveId" clId="{7F786CFE-98AB-483B-A575-8D2BF2446B8F}" dt="2024-10-23T02:05:58.208" v="2770" actId="26606"/>
          <ac:spMkLst>
            <pc:docMk/>
            <pc:sldMk cId="2206331667" sldId="270"/>
            <ac:spMk id="49" creationId="{17A36730-4CB0-4F61-AD11-A44C9765833F}"/>
          </ac:spMkLst>
        </pc:spChg>
        <pc:spChg chg="add del">
          <ac:chgData name="인혁 박" userId="866fd6fb428eef4d" providerId="LiveId" clId="{7F786CFE-98AB-483B-A575-8D2BF2446B8F}" dt="2024-10-23T02:05:58.208" v="2770" actId="26606"/>
          <ac:spMkLst>
            <pc:docMk/>
            <pc:sldMk cId="2206331667" sldId="270"/>
            <ac:spMk id="50" creationId="{C69C79E1-F916-4929-A4F3-DE763D4BFA57}"/>
          </ac:spMkLst>
        </pc:spChg>
        <pc:spChg chg="add del">
          <ac:chgData name="인혁 박" userId="866fd6fb428eef4d" providerId="LiveId" clId="{7F786CFE-98AB-483B-A575-8D2BF2446B8F}" dt="2024-10-23T02:05:58.208" v="2770" actId="26606"/>
          <ac:spMkLst>
            <pc:docMk/>
            <pc:sldMk cId="2206331667" sldId="270"/>
            <ac:spMk id="51" creationId="{767334AB-16BD-4EC7-8C6B-4B5171600933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52" creationId="{466319F4-3A9B-CCB8-2034-AFAF3FB3F406}"/>
          </ac:spMkLst>
        </pc:spChg>
        <pc:spChg chg="add del">
          <ac:chgData name="인혁 박" userId="866fd6fb428eef4d" providerId="LiveId" clId="{7F786CFE-98AB-483B-A575-8D2BF2446B8F}" dt="2024-10-23T02:06:00.217" v="2774" actId="26606"/>
          <ac:spMkLst>
            <pc:docMk/>
            <pc:sldMk cId="2206331667" sldId="270"/>
            <ac:spMk id="53" creationId="{D4771268-CB57-404A-9271-370EB28F6090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54" creationId="{01CD72BD-D225-E456-D1A8-92E26674CB9E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55" creationId="{D45838CA-853D-C7D2-5D13-75188F0AC7AA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57" creationId="{C34AD333-EB99-40CE-BDD2-91FE5259A8B9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58" creationId="{F1AEC6A6-F747-42C5-B940-39D4653E04C2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64" creationId="{52B3BE85-CE36-360D-D0CC-EA18B3A75F61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67" creationId="{A2554149-FDB6-42E9-FF20-E2F2C7D95F94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72" creationId="{869291B1-C0EE-4F4D-DFFD-41DA4B4F937F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75" creationId="{E84604E1-4CBC-93D3-6323-7D6C78D7836E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80" creationId="{ADA25BEE-C953-7D97-5FB4-F825C481B9CB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83" creationId="{28C5481A-F906-4D0E-B667-645365346FA0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88" creationId="{6393E209-1327-0479-B99B-4390B664A024}"/>
          </ac:spMkLst>
        </pc:spChg>
        <pc:spChg chg="add mod">
          <ac:chgData name="인혁 박" userId="866fd6fb428eef4d" providerId="LiveId" clId="{7F786CFE-98AB-483B-A575-8D2BF2446B8F}" dt="2024-10-23T02:40:04.673" v="4335"/>
          <ac:spMkLst>
            <pc:docMk/>
            <pc:sldMk cId="2206331667" sldId="270"/>
            <ac:spMk id="91" creationId="{3533504F-0F2C-792E-77EE-BC091388C0FE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03" creationId="{068DCE0F-2EF1-09C1-0832-E5320DBAE27E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04" creationId="{C6034A31-DA48-4BD6-B659-86E16544054D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11" creationId="{54171E1D-7AB2-A529-88E0-C82A68D1955D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12" creationId="{436B958F-11FE-A906-7F91-E2D5D1725165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13" creationId="{95B84983-EF78-974C-873B-569A2E323CFC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14" creationId="{EEA16444-99DE-4CEF-F437-ED0D7CD6FD3B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16" creationId="{C10F11E6-9542-776E-8E04-BB48D7719D21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17" creationId="{F27AF475-F6DA-11E5-6053-60436D533664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23" creationId="{B6CEC4CD-BCC6-4A5D-82F2-FFDD4CFF70C9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26" creationId="{638702F7-A368-B73B-FC77-D567B1B8EF07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31" creationId="{AD6E6052-C1DF-76A8-80E8-5E0D40FEA43F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34" creationId="{31D2742F-B242-1EA6-297F-95046F920C46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39" creationId="{249003CC-9E68-B443-4BA4-8AEA068FE886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42" creationId="{428208FA-34B0-09D0-94B2-B97DB2D74288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47" creationId="{A82E0B25-E63E-8D9E-9247-BACD0F70409F}"/>
          </ac:spMkLst>
        </pc:spChg>
        <pc:spChg chg="add mod">
          <ac:chgData name="인혁 박" userId="866fd6fb428eef4d" providerId="LiveId" clId="{7F786CFE-98AB-483B-A575-8D2BF2446B8F}" dt="2024-10-23T02:44:15.555" v="4352"/>
          <ac:spMkLst>
            <pc:docMk/>
            <pc:sldMk cId="2206331667" sldId="270"/>
            <ac:spMk id="150" creationId="{C5E01C06-F276-4332-94CA-4C74AE0ED8B7}"/>
          </ac:spMkLst>
        </pc:spChg>
        <pc:grpChg chg="add del">
          <ac:chgData name="인혁 박" userId="866fd6fb428eef4d" providerId="LiveId" clId="{7F786CFE-98AB-483B-A575-8D2BF2446B8F}" dt="2024-10-23T02:05:47.942" v="2758" actId="26606"/>
          <ac:grpSpMkLst>
            <pc:docMk/>
            <pc:sldMk cId="2206331667" sldId="270"/>
            <ac:grpSpMk id="19" creationId="{032D8612-31EB-44CF-A1D0-14FD4C705424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24" creationId="{CBC41A70-0407-6A04-D203-B882AD1AABFE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27" creationId="{CF373ED8-E72A-DA8A-D803-F7BC3F5C521B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32" creationId="{1F712FE2-9C0D-B248-11BF-82BCA53972F0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56" creationId="{FA7725B0-1B8A-AD7F-236A-80AD7D801693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59" creationId="{8DF6BE2D-B605-41C2-8780-611E21C64E0E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60" creationId="{DE8C618C-C351-26AC-1BCA-0F13C6C60CCC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61" creationId="{6D5DC7A6-696F-006C-5D76-8014D272DA6D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62" creationId="{832527AC-8489-9E45-82C5-FBB0AAEDB429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63" creationId="{F57D266A-ADCD-44BA-8023-C071BACA5F24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65" creationId="{09630F19-366B-2B5A-2DBB-C27B6E1A7DFC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66" creationId="{9B90FD95-622C-4936-3055-90D4818A12A9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68" creationId="{817DAA9C-8AEF-90BF-BB63-F07A293C0ECC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73" creationId="{768B3417-2B62-1540-401C-B309B058C819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74" creationId="{EE6058E3-DA35-40AC-C898-54FFA4CE4F35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76" creationId="{B13F24A7-4510-8413-7591-8934DBB125D4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81" creationId="{6E3780A3-E324-4D75-22AA-08BE4510F1F9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82" creationId="{9EF60598-03EC-EAC2-75E4-A487C31C3A4F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85" creationId="{65EF740F-8049-89D9-7291-DA15C4CD8D7F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89" creationId="{7227D383-C25C-BFFB-A543-4C66D1C202BD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90" creationId="{6B7883E1-C12D-0DDB-80BB-8D38E035DD72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92" creationId="{6E4F1E05-0976-DB7A-1FF4-7E769A054F44}"/>
          </ac:grpSpMkLst>
        </pc:grpChg>
        <pc:grpChg chg="add mod">
          <ac:chgData name="인혁 박" userId="866fd6fb428eef4d" providerId="LiveId" clId="{7F786CFE-98AB-483B-A575-8D2BF2446B8F}" dt="2024-10-23T02:40:04.673" v="4335"/>
          <ac:grpSpMkLst>
            <pc:docMk/>
            <pc:sldMk cId="2206331667" sldId="270"/>
            <ac:grpSpMk id="96" creationId="{101EBA9D-4A3C-A220-D5A4-27C0FA14DDDF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00" creationId="{062D7DC3-3252-1106-8569-77E75BE38B61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01" creationId="{79FC3905-EAF3-43E9-9E48-D8EEBE2E88DA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02" creationId="{9E9B609E-49A5-1B0D-202F-D9B0150DB5D8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08" creationId="{514F263C-8A75-75AA-EB87-C7D7F6BFFCDB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09" creationId="{8AE4F817-6D52-1BAD-F2CA-931E11A88962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15" creationId="{BA4203AE-915A-16B8-DEFC-89D3625168A0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18" creationId="{67E00349-BB29-3346-AE9A-FE7DF48571F4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19" creationId="{B2FFE95A-D1BC-0AAA-09C1-6252E877B9DC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20" creationId="{36CA3557-BA94-4D43-3423-A69045F9C4F2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21" creationId="{FAD7899F-6660-DCA8-2FB1-CEAAA9818596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22" creationId="{D44CCAC3-29EB-E850-3DE6-A4B420726B35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24" creationId="{630E62D0-12FB-CF11-1EA3-807FB2314784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25" creationId="{EB913EF6-7AE9-C120-0A57-D0E7023A7461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27" creationId="{C83C61A7-D73B-4DA5-8FD5-E07CBE985948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32" creationId="{636518D9-CB86-233E-A2C1-E3486870E2D6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33" creationId="{464B9252-43B4-45CA-1862-0A9BEFA57F39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35" creationId="{25AEBC31-C47F-7662-3FC7-8882C7A5980B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40" creationId="{446490AB-C352-8755-EEA9-B07579E1B33F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41" creationId="{6C455A35-DE34-B834-6DA6-40EBDE1353C4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44" creationId="{7858E919-6EC4-4282-05FE-5F2D43B5E7E6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48" creationId="{D22A66FC-0888-1927-FF8F-18984FF84936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49" creationId="{812ED64E-6FF0-C561-2F28-01A32CD742F5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51" creationId="{F71CF8E9-04DE-8461-38B8-BE372FDADC1E}"/>
          </ac:grpSpMkLst>
        </pc:grpChg>
        <pc:grpChg chg="add mod">
          <ac:chgData name="인혁 박" userId="866fd6fb428eef4d" providerId="LiveId" clId="{7F786CFE-98AB-483B-A575-8D2BF2446B8F}" dt="2024-10-23T02:44:15.555" v="4352"/>
          <ac:grpSpMkLst>
            <pc:docMk/>
            <pc:sldMk cId="2206331667" sldId="270"/>
            <ac:grpSpMk id="155" creationId="{2D88F512-6153-A7CE-9006-AB1EB1619643}"/>
          </ac:grpSpMkLst>
        </pc:grpChg>
        <pc:graphicFrameChg chg="del">
          <ac:chgData name="인혁 박" userId="866fd6fb428eef4d" providerId="LiveId" clId="{7F786CFE-98AB-483B-A575-8D2BF2446B8F}" dt="2024-10-23T01:41:25.091" v="2705" actId="478"/>
          <ac:graphicFrameMkLst>
            <pc:docMk/>
            <pc:sldMk cId="2206331667" sldId="270"/>
            <ac:graphicFrameMk id="4" creationId="{3A2B8884-7844-6643-8ED4-C23613148396}"/>
          </ac:graphicFrameMkLst>
        </pc:graphicFrameChg>
        <pc:picChg chg="ord">
          <ac:chgData name="인혁 박" userId="866fd6fb428eef4d" providerId="LiveId" clId="{7F786CFE-98AB-483B-A575-8D2BF2446B8F}" dt="2024-10-23T02:06:00.217" v="2774" actId="26606"/>
          <ac:picMkLst>
            <pc:docMk/>
            <pc:sldMk cId="2206331667" sldId="270"/>
            <ac:picMk id="2" creationId="{0B70ECC4-338D-89F9-01F2-858D1FCFECA5}"/>
          </ac:picMkLst>
        </pc:picChg>
        <pc:picChg chg="ord">
          <ac:chgData name="인혁 박" userId="866fd6fb428eef4d" providerId="LiveId" clId="{7F786CFE-98AB-483B-A575-8D2BF2446B8F}" dt="2024-10-23T02:06:00.217" v="2774" actId="26606"/>
          <ac:picMkLst>
            <pc:docMk/>
            <pc:sldMk cId="2206331667" sldId="270"/>
            <ac:picMk id="3" creationId="{22243D1D-394E-8C2E-8922-6F72CD7F1796}"/>
          </ac:picMkLst>
        </pc:picChg>
        <pc:picChg chg="add del mod">
          <ac:chgData name="인혁 박" userId="866fd6fb428eef4d" providerId="LiveId" clId="{7F786CFE-98AB-483B-A575-8D2BF2446B8F}" dt="2024-10-23T02:09:50.777" v="2898" actId="478"/>
          <ac:picMkLst>
            <pc:docMk/>
            <pc:sldMk cId="2206331667" sldId="270"/>
            <ac:picMk id="5" creationId="{D6B2ACF1-E80D-ACD9-5FFD-958CFE1795EC}"/>
          </ac:picMkLst>
        </pc:picChg>
        <pc:picChg chg="add mod">
          <ac:chgData name="인혁 박" userId="866fd6fb428eef4d" providerId="LiveId" clId="{7F786CFE-98AB-483B-A575-8D2BF2446B8F}" dt="2024-10-23T02:16:04.937" v="3587" actId="14100"/>
          <ac:picMkLst>
            <pc:docMk/>
            <pc:sldMk cId="2206331667" sldId="270"/>
            <ac:picMk id="7" creationId="{186FBC04-0B27-64BE-D17A-0DD2DCAB9699}"/>
          </ac:picMkLst>
        </pc:picChg>
        <pc:picChg chg="add del mod ord">
          <ac:chgData name="인혁 박" userId="866fd6fb428eef4d" providerId="LiveId" clId="{7F786CFE-98AB-483B-A575-8D2BF2446B8F}" dt="2024-10-23T02:08:47.875" v="2830" actId="478"/>
          <ac:picMkLst>
            <pc:docMk/>
            <pc:sldMk cId="2206331667" sldId="270"/>
            <ac:picMk id="10" creationId="{013F8B76-CECE-2B1D-DBEF-D422DEC6026A}"/>
          </ac:picMkLst>
        </pc:picChg>
        <pc:picChg chg="add del mod ord">
          <ac:chgData name="인혁 박" userId="866fd6fb428eef4d" providerId="LiveId" clId="{7F786CFE-98AB-483B-A575-8D2BF2446B8F}" dt="2024-10-23T02:41:40.475" v="4340" actId="478"/>
          <ac:picMkLst>
            <pc:docMk/>
            <pc:sldMk cId="2206331667" sldId="270"/>
            <ac:picMk id="12" creationId="{AD9B7175-8292-7AFE-4B59-D82D336688D1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39" creationId="{5E6F84DD-E0C1-19C7-98EF-96C4EFFFE9EC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69" creationId="{D2A13E64-53F7-46A1-123A-2227A48A5736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70" creationId="{42BD5C93-B817-B3FB-5DE1-549DE92966A5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71" creationId="{9165A078-1FFF-9278-BF46-3252E7DB7B27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77" creationId="{B16B2F28-5688-2A72-F1DD-8E6686258D9D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78" creationId="{898C0F59-4728-5805-56A9-F159DE8D5AB3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79" creationId="{2419D2F8-2AE6-BFDE-EE79-816A790AD7BD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84" creationId="{79111E4A-8FC8-874D-D555-B24EE6FC9BAC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86" creationId="{61ED7862-2684-574D-53D0-88D2A8F08760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87" creationId="{B5F48290-FEDF-C89E-5BCC-F2006CB338FE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93" creationId="{F312DEDD-2085-0DFB-A34D-F12ABB5DA3BA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94" creationId="{035B08B6-324B-0163-E772-D9CCFCB330C4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95" creationId="{C4126D26-6B3A-5723-AEBD-F67B8E1DAC99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97" creationId="{35C7029F-B02E-0611-94D0-CC350F0C5208}"/>
          </ac:picMkLst>
        </pc:picChg>
        <pc:picChg chg="add mod">
          <ac:chgData name="인혁 박" userId="866fd6fb428eef4d" providerId="LiveId" clId="{7F786CFE-98AB-483B-A575-8D2BF2446B8F}" dt="2024-10-23T02:40:04.673" v="4335"/>
          <ac:picMkLst>
            <pc:docMk/>
            <pc:sldMk cId="2206331667" sldId="270"/>
            <ac:picMk id="98" creationId="{BE0809A1-D588-902A-5545-56F178AF2B2A}"/>
          </ac:picMkLst>
        </pc:picChg>
        <pc:picChg chg="add del mod ord">
          <ac:chgData name="인혁 박" userId="866fd6fb428eef4d" providerId="LiveId" clId="{7F786CFE-98AB-483B-A575-8D2BF2446B8F}" dt="2024-10-23T02:44:31.255" v="4357" actId="478"/>
          <ac:picMkLst>
            <pc:docMk/>
            <pc:sldMk cId="2206331667" sldId="270"/>
            <ac:picMk id="99" creationId="{3E3104CB-7731-0702-B9D0-9AA2E7A9B436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05" creationId="{A21773B2-3258-4AD9-AD77-7D8B678BDA5A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06" creationId="{385569DF-D4BC-49E6-A9A3-D2BE23037633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07" creationId="{565C179F-BD64-4B75-A37B-E1854792389A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10" creationId="{CD79EFA3-42B7-9B25-4D0C-834119FAD9E5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28" creationId="{4CE7C872-243B-5AD2-CFED-4EE05F5C5078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29" creationId="{A63DC98F-4B0C-2FC2-9579-86D281CEDE4C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30" creationId="{23CC365C-61D1-B25E-FCC4-137D4816AEAA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36" creationId="{C69FBE67-08F0-65CB-6699-0F434B920AE1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37" creationId="{8160D619-8C9E-3D62-4B23-40A8751C409B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38" creationId="{964949A2-5FA6-D8C2-C2C6-28DFA399F31D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43" creationId="{D71F934D-B387-1026-078E-6B31B4D6F452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45" creationId="{1A9D7446-E0C9-2F1B-2961-A2BA4A8045D8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46" creationId="{19F5E946-8970-B3B0-2B84-78750CCB0EAE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52" creationId="{6A68218E-40FE-754F-AAFB-F9A68EA190DA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53" creationId="{4258C193-8DB5-CFE9-ED8E-146FBD01B32F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54" creationId="{EE573338-7A5E-59AE-EA32-32FD172F0C7E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56" creationId="{C8F40F58-601C-BC1B-FD0F-B320320C5E33}"/>
          </ac:picMkLst>
        </pc:picChg>
        <pc:picChg chg="add mod">
          <ac:chgData name="인혁 박" userId="866fd6fb428eef4d" providerId="LiveId" clId="{7F786CFE-98AB-483B-A575-8D2BF2446B8F}" dt="2024-10-23T02:44:15.555" v="4352"/>
          <ac:picMkLst>
            <pc:docMk/>
            <pc:sldMk cId="2206331667" sldId="270"/>
            <ac:picMk id="157" creationId="{C80A5EA5-F7EC-7F1E-6F75-AE0FECDE798E}"/>
          </ac:picMkLst>
        </pc:picChg>
        <pc:picChg chg="add mod ord">
          <ac:chgData name="인혁 박" userId="866fd6fb428eef4d" providerId="LiveId" clId="{7F786CFE-98AB-483B-A575-8D2BF2446B8F}" dt="2024-10-23T02:44:30.181" v="4356" actId="167"/>
          <ac:picMkLst>
            <pc:docMk/>
            <pc:sldMk cId="2206331667" sldId="270"/>
            <ac:picMk id="158" creationId="{92FB5388-ACFE-9927-AE0A-A16A7A3D3930}"/>
          </ac:picMkLst>
        </pc:picChg>
      </pc:sldChg>
      <pc:sldChg chg="addSp delSp modSp add mod">
        <pc:chgData name="인혁 박" userId="866fd6fb428eef4d" providerId="LiveId" clId="{7F786CFE-98AB-483B-A575-8D2BF2446B8F}" dt="2024-10-23T02:42:53.734" v="4350" actId="478"/>
        <pc:sldMkLst>
          <pc:docMk/>
          <pc:sldMk cId="3442779890" sldId="271"/>
        </pc:sldMkLst>
        <pc:spChg chg="mod">
          <ac:chgData name="인혁 박" userId="866fd6fb428eef4d" providerId="LiveId" clId="{7F786CFE-98AB-483B-A575-8D2BF2446B8F}" dt="2024-10-23T02:07:02.871" v="2795" actId="20577"/>
          <ac:spMkLst>
            <pc:docMk/>
            <pc:sldMk cId="3442779890" sldId="271"/>
            <ac:spMk id="6" creationId="{B041EE30-74D0-3A03-0812-8207FB428E23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9" creationId="{452FAC94-E72C-92D7-7895-02F6597C9F7B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12" creationId="{B7FDEF28-B4E9-D4A6-E656-37128A1D7B63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16" creationId="{1A1A87CE-58E6-9647-E671-5903FF187A2C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18" creationId="{4911A8A7-DA10-CAF0-2E4C-48772781C87C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21" creationId="{6BCC7435-CA7C-A900-22B4-3BA99C9ADC6A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23" creationId="{4EF6AE58-76C4-C64E-80AE-F2CE83B2AC9B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25" creationId="{EEC55962-D104-488C-65BE-692F2CBBE035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37" creationId="{F2AED0C4-CD83-0FEB-F6B3-75A25A8CD94B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38" creationId="{61799ACD-B603-FC1D-8B70-D6C009565FCF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39" creationId="{5BB6F035-5063-8EB2-A034-479E1ED48EE2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40" creationId="{5ED262EE-06E8-A805-5B3D-A10909500A94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45" creationId="{5FA5E05C-CE60-9F9E-246B-C3AED4BB57A1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47" creationId="{E235195B-B3DF-8393-C79A-4B1C7FB3B9D7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49" creationId="{90F86D04-7FBB-B5F3-20F8-AA2CA12081DF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53" creationId="{C65F794C-8870-CBED-A8B1-82FD4A739D1C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54" creationId="{A8A6FF0F-0659-94EB-DBDE-402F797DB949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58" creationId="{53350240-2320-E054-4668-6B12DA6BA7FE}"/>
          </ac:spMkLst>
        </pc:spChg>
        <pc:spChg chg="add mod">
          <ac:chgData name="인혁 박" userId="866fd6fb428eef4d" providerId="LiveId" clId="{7F786CFE-98AB-483B-A575-8D2BF2446B8F}" dt="2024-10-23T02:07:36.629" v="2807" actId="1076"/>
          <ac:spMkLst>
            <pc:docMk/>
            <pc:sldMk cId="3442779890" sldId="271"/>
            <ac:spMk id="59" creationId="{14E01235-6012-11A9-50A1-A7C99261287D}"/>
          </ac:spMkLst>
        </pc:spChg>
        <pc:spChg chg="add mod">
          <ac:chgData name="인혁 박" userId="866fd6fb428eef4d" providerId="LiveId" clId="{7F786CFE-98AB-483B-A575-8D2BF2446B8F}" dt="2024-10-23T02:17:06.854" v="3620" actId="20577"/>
          <ac:spMkLst>
            <pc:docMk/>
            <pc:sldMk cId="3442779890" sldId="271"/>
            <ac:spMk id="65" creationId="{923E4745-5E16-C560-5FA4-ED5754412E89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71" creationId="{44111CF1-5D92-D9D0-7DC3-F653313A5A28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74" creationId="{085A825E-4C02-46F8-EDC6-9C4187CA0605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78" creationId="{4A93E6E3-CF90-6002-DBE7-1C2816C05E31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80" creationId="{96A1B5DD-73F9-6464-C62D-0615C0603CAB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83" creationId="{4E2AE981-C1A9-6F5A-349A-86EA2B35BF14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85" creationId="{92963059-8DD2-EF49-B0A3-36897DEC5A91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87" creationId="{90169CF7-9705-A6D4-2947-9C2215A6E93C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99" creationId="{B2E194C6-8530-55F5-E45E-AF24F55476B7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00" creationId="{B4D81882-B1E6-E9E0-A6AF-F9B76FF8E86F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01" creationId="{A55A1E22-B55B-1759-6C8A-2EBEE976D489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02" creationId="{E3AFE158-4F6A-9FAA-D8E2-AD16B63D80EE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07" creationId="{EE304633-1DDA-C53B-57AB-09A6C655A8BB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09" creationId="{2CAA27BE-D110-3224-8FC8-AC6E6EE21BDC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11" creationId="{E2871D63-83F6-7596-71D5-93084CF97CA7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15" creationId="{24F88D8B-8921-DE8A-106F-3F3B294982F3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16" creationId="{E69FD23C-4FCC-D034-93D9-F4ACECD942E0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20" creationId="{72E44D76-994B-FAB0-2944-B00553636070}"/>
          </ac:spMkLst>
        </pc:spChg>
        <pc:spChg chg="add mod">
          <ac:chgData name="인혁 박" userId="866fd6fb428eef4d" providerId="LiveId" clId="{7F786CFE-98AB-483B-A575-8D2BF2446B8F}" dt="2024-10-23T02:42:35.532" v="4344"/>
          <ac:spMkLst>
            <pc:docMk/>
            <pc:sldMk cId="3442779890" sldId="271"/>
            <ac:spMk id="121" creationId="{9FA1713B-2406-3019-7230-9E7129BCB93F}"/>
          </ac:spMkLst>
        </pc:spChg>
        <pc:grpChg chg="add del mod">
          <ac:chgData name="인혁 박" userId="866fd6fb428eef4d" providerId="LiveId" clId="{7F786CFE-98AB-483B-A575-8D2BF2446B8F}" dt="2024-10-23T02:08:07.301" v="2819" actId="478"/>
          <ac:grpSpMkLst>
            <pc:docMk/>
            <pc:sldMk cId="3442779890" sldId="271"/>
            <ac:grpSpMk id="4" creationId="{6FE9FC87-C143-45E2-6EA8-E2AC3C840B21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5" creationId="{4B4E9B5B-99A6-4B5E-9A41-6E8199487899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8" creationId="{69BC02D3-F731-DF6A-AAC7-5814E3258008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10" creationId="{3A7B568C-689E-A11A-6808-CD8FC694A6BB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13" creationId="{1AA8CBB8-250D-2FC4-7C39-2B6649B27C7B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14" creationId="{8DC19881-E534-C480-3EA4-286FDDF7CD49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28" creationId="{26E33203-4000-7912-3978-BD906FB6CB54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29" creationId="{967160EB-4CE8-9241-16C4-F9B74385C5C7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30" creationId="{6E4152E4-D754-05C5-DFDB-C191691972C8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31" creationId="{596F8D68-C282-59AB-BC72-6ACAB7E5BEAB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32" creationId="{8657A583-7204-F0FC-B063-03318977A272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33" creationId="{F8C2E012-2102-DA4C-5C4D-21DE1C9D9FC2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34" creationId="{12CE56CC-17B1-F528-DB5D-BFCE61B4FD8D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41" creationId="{DA179D3F-7A5F-A2C7-FFB0-14D5374EA7AE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50" creationId="{E0420A31-9F2E-D8F6-E3A0-F4E628FA2198}"/>
          </ac:grpSpMkLst>
        </pc:grpChg>
        <pc:grpChg chg="add mod">
          <ac:chgData name="인혁 박" userId="866fd6fb428eef4d" providerId="LiveId" clId="{7F786CFE-98AB-483B-A575-8D2BF2446B8F}" dt="2024-10-23T02:07:36.629" v="2807" actId="1076"/>
          <ac:grpSpMkLst>
            <pc:docMk/>
            <pc:sldMk cId="3442779890" sldId="271"/>
            <ac:grpSpMk id="56" creationId="{429E4C0E-CE92-46B1-C9B4-DA6E446F5694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66" creationId="{7AD53149-7787-A650-D359-B7E4D4F5FBF2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67" creationId="{008B3AF7-9A56-49A9-94DA-EF90B4B92020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70" creationId="{175C22F4-62F4-CDCB-63B9-92F7A391D250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72" creationId="{FA7B1869-C478-7B24-0237-EEB0C38D6D89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75" creationId="{284F7C84-AD3F-5475-083E-231867377681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76" creationId="{FF51E9FE-1963-1E4C-8F71-67CFCD39B92D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90" creationId="{4CDEE8E9-ADC7-8FC1-1736-695B77E8587A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91" creationId="{1756E071-F603-5B7B-1CFD-030C9BD314CD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92" creationId="{E2B3D477-EB28-15B6-1249-2CB04782B77A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93" creationId="{6687EE54-877B-CD62-B3DD-9A91C450110B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94" creationId="{1D210FEF-A9DB-0B85-436A-EF1EFD8237AE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95" creationId="{FDC32F7C-7DBF-8AFE-44CF-EB01D1025466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96" creationId="{0326630B-BE2E-7DD0-892A-5FB97C8E3EB7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103" creationId="{3E4A988F-A4F4-F3E4-5930-BFD21C11FF48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112" creationId="{EDC34320-84E7-566D-C557-89ABA857AB82}"/>
          </ac:grpSpMkLst>
        </pc:grpChg>
        <pc:grpChg chg="add mod">
          <ac:chgData name="인혁 박" userId="866fd6fb428eef4d" providerId="LiveId" clId="{7F786CFE-98AB-483B-A575-8D2BF2446B8F}" dt="2024-10-23T02:42:35.532" v="4344"/>
          <ac:grpSpMkLst>
            <pc:docMk/>
            <pc:sldMk cId="3442779890" sldId="271"/>
            <ac:grpSpMk id="118" creationId="{22A7CAF3-AE27-0B29-A0D5-36D1FEDE2BB6}"/>
          </ac:grpSpMkLst>
        </pc:grp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7" creationId="{BE9011C9-ACE2-4EDE-BC4D-7BBFDDA0579D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42" creationId="{E6BDDC1A-8E3F-7B79-0D24-D0826AFDD010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43" creationId="{5DC2E345-AA53-26F0-658D-1C09419FDCDA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44" creationId="{651A414D-EE18-D916-0996-26EB586A28E1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46" creationId="{CB406F04-3A0D-AA70-2EEB-1BFAE7D884CA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48" creationId="{268870A8-5B3C-8575-4F77-E1FB815AA281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51" creationId="{FFCCB527-D27E-95C4-DAE7-E1B1532BF534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52" creationId="{4A126904-5070-E206-675F-A7A98D813521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55" creationId="{223D0529-4A58-6A1D-0C4F-710F830FBC64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57" creationId="{06532F7E-E2F0-A7EB-7574-3883318BA664}"/>
          </ac:picMkLst>
        </pc:picChg>
        <pc:picChg chg="add mod">
          <ac:chgData name="인혁 박" userId="866fd6fb428eef4d" providerId="LiveId" clId="{7F786CFE-98AB-483B-A575-8D2BF2446B8F}" dt="2024-10-23T02:07:36.629" v="2807" actId="1076"/>
          <ac:picMkLst>
            <pc:docMk/>
            <pc:sldMk cId="3442779890" sldId="271"/>
            <ac:picMk id="60" creationId="{A513E88F-BD28-66DB-79D1-C4521BAD5DE5}"/>
          </ac:picMkLst>
        </pc:picChg>
        <pc:picChg chg="add del mod">
          <ac:chgData name="인혁 박" userId="866fd6fb428eef4d" providerId="LiveId" clId="{7F786CFE-98AB-483B-A575-8D2BF2446B8F}" dt="2024-10-23T02:08:05" v="2818" actId="478"/>
          <ac:picMkLst>
            <pc:docMk/>
            <pc:sldMk cId="3442779890" sldId="271"/>
            <ac:picMk id="61" creationId="{CE24FE52-C0D5-3D7A-4AB2-A10FAC90AC56}"/>
          </ac:picMkLst>
        </pc:picChg>
        <pc:picChg chg="add">
          <ac:chgData name="인혁 박" userId="866fd6fb428eef4d" providerId="LiveId" clId="{7F786CFE-98AB-483B-A575-8D2BF2446B8F}" dt="2024-10-23T02:07:40.246" v="2809"/>
          <ac:picMkLst>
            <pc:docMk/>
            <pc:sldMk cId="3442779890" sldId="271"/>
            <ac:picMk id="62" creationId="{295960CC-658C-4156-AC50-34F9E5F11BF8}"/>
          </ac:picMkLst>
        </pc:picChg>
        <pc:picChg chg="add del mod ord">
          <ac:chgData name="인혁 박" userId="866fd6fb428eef4d" providerId="LiveId" clId="{7F786CFE-98AB-483B-A575-8D2BF2446B8F}" dt="2024-10-23T02:42:53.734" v="4350" actId="478"/>
          <ac:picMkLst>
            <pc:docMk/>
            <pc:sldMk cId="3442779890" sldId="271"/>
            <ac:picMk id="63" creationId="{0BC53E1C-B985-27AF-8A8D-31931EC69502}"/>
          </ac:picMkLst>
        </pc:picChg>
        <pc:picChg chg="add mod">
          <ac:chgData name="인혁 박" userId="866fd6fb428eef4d" providerId="LiveId" clId="{7F786CFE-98AB-483B-A575-8D2BF2446B8F}" dt="2024-10-23T02:15:58.913" v="3585" actId="14100"/>
          <ac:picMkLst>
            <pc:docMk/>
            <pc:sldMk cId="3442779890" sldId="271"/>
            <ac:picMk id="64" creationId="{EA43FB44-6382-ACDB-8D48-45DA544B512F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68" creationId="{DAFB2BAC-0990-4AA0-992E-B90F79B2897F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69" creationId="{3B30CA11-065E-4F59-BDEE-97D6FFCE59F5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04" creationId="{428840E7-D2DA-1F93-9EC5-437F620F1667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05" creationId="{A6987BD6-0E95-CD58-3700-FA5948EC2219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06" creationId="{D04F6D13-647A-306F-581B-2C5D8EF85E12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08" creationId="{912372E2-CE34-29C1-B640-CDB01DBC724D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10" creationId="{E91A388C-F12C-9770-BFAA-78FA05F78858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13" creationId="{BDDF958A-BFC8-48DD-A3F5-D2F05BEA8724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14" creationId="{82D12983-DDAA-28F9-C604-8647849AE31A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17" creationId="{3CEE91EB-DCE8-AEA0-C177-977725B85D89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19" creationId="{5435270C-01C7-1164-4498-09E262B954DE}"/>
          </ac:picMkLst>
        </pc:picChg>
        <pc:picChg chg="add mod">
          <ac:chgData name="인혁 박" userId="866fd6fb428eef4d" providerId="LiveId" clId="{7F786CFE-98AB-483B-A575-8D2BF2446B8F}" dt="2024-10-23T02:42:35.532" v="4344"/>
          <ac:picMkLst>
            <pc:docMk/>
            <pc:sldMk cId="3442779890" sldId="271"/>
            <ac:picMk id="122" creationId="{C4C230AC-1356-A6B0-B9E2-8257BD763069}"/>
          </ac:picMkLst>
        </pc:picChg>
        <pc:picChg chg="add mod ord">
          <ac:chgData name="인혁 박" userId="866fd6fb428eef4d" providerId="LiveId" clId="{7F786CFE-98AB-483B-A575-8D2BF2446B8F}" dt="2024-10-23T02:42:52.879" v="4349" actId="167"/>
          <ac:picMkLst>
            <pc:docMk/>
            <pc:sldMk cId="3442779890" sldId="271"/>
            <ac:picMk id="123" creationId="{3A816CFB-51F4-BA25-4E10-110E4C2F9418}"/>
          </ac:picMkLst>
        </pc:pic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11" creationId="{C982265D-EB94-9017-4399-D65B484C5498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15" creationId="{4A52A1BE-7638-4E68-C366-5B3027871A71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17" creationId="{71B41C1A-D4EA-343E-1281-275C8AFF9162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19" creationId="{63DA8AED-C5C8-659E-DA51-C66A507D8752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20" creationId="{C18CDF79-7120-E3E8-1185-AA89A296D078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22" creationId="{574C369F-6470-1D61-DA08-86D292A9E90C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24" creationId="{4CE0BB39-DFFC-0FC6-43E0-931ABBE60E83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26" creationId="{F1C8AF10-22B2-2CBF-93C8-240A909D0283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27" creationId="{323589D3-B03C-942C-EEFF-AE047E426679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35" creationId="{1DDB4BEB-E932-D988-B7EC-197BD662307D}"/>
          </ac:cxnSpMkLst>
        </pc:cxnChg>
        <pc:cxnChg chg="add mod">
          <ac:chgData name="인혁 박" userId="866fd6fb428eef4d" providerId="LiveId" clId="{7F786CFE-98AB-483B-A575-8D2BF2446B8F}" dt="2024-10-23T02:07:36.629" v="2807" actId="1076"/>
          <ac:cxnSpMkLst>
            <pc:docMk/>
            <pc:sldMk cId="3442779890" sldId="271"/>
            <ac:cxnSpMk id="36" creationId="{BCDE888D-9CE5-ED27-C0E8-868A6F02D2AE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73" creationId="{B23384E6-10C1-C6BE-533D-ADDC93E65FAB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77" creationId="{56149328-598E-D865-DCBE-F13AE9B5F952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79" creationId="{C3A3FECD-0F8B-8AAD-B184-BEDE97B9634C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81" creationId="{398738A6-7C1D-6EFE-916F-C0535F6104B6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82" creationId="{69CEC322-642A-C975-EE7A-8EC8D153A2E7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84" creationId="{22ED2FC6-1B67-9C07-0A52-615D7DCC3D4C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86" creationId="{5622003A-C040-33C0-E05B-34B519DC586C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88" creationId="{8C36C8E4-2C18-A0A1-E9AB-739D5072BF8C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89" creationId="{23EB3CC0-1F15-B30B-B2FB-BD3FEF517092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97" creationId="{81398A29-5D1E-B80D-2AD7-A60E96E6CC42}"/>
          </ac:cxnSpMkLst>
        </pc:cxnChg>
        <pc:cxnChg chg="add mod">
          <ac:chgData name="인혁 박" userId="866fd6fb428eef4d" providerId="LiveId" clId="{7F786CFE-98AB-483B-A575-8D2BF2446B8F}" dt="2024-10-23T02:42:35.532" v="4344"/>
          <ac:cxnSpMkLst>
            <pc:docMk/>
            <pc:sldMk cId="3442779890" sldId="271"/>
            <ac:cxnSpMk id="98" creationId="{2C9EFD1B-C31A-FF60-96EF-4B719ABA5AA6}"/>
          </ac:cxnSpMkLst>
        </pc:cxnChg>
      </pc:sldChg>
      <pc:sldChg chg="addSp delSp modSp add mod">
        <pc:chgData name="인혁 박" userId="866fd6fb428eef4d" providerId="LiveId" clId="{7F786CFE-98AB-483B-A575-8D2BF2446B8F}" dt="2024-10-23T01:43:52.877" v="2734" actId="20577"/>
        <pc:sldMkLst>
          <pc:docMk/>
          <pc:sldMk cId="1030534768" sldId="272"/>
        </pc:sldMkLst>
        <pc:spChg chg="mod">
          <ac:chgData name="인혁 박" userId="866fd6fb428eef4d" providerId="LiveId" clId="{7F786CFE-98AB-483B-A575-8D2BF2446B8F}" dt="2024-10-23T01:43:52.877" v="2734" actId="20577"/>
          <ac:spMkLst>
            <pc:docMk/>
            <pc:sldMk cId="1030534768" sldId="272"/>
            <ac:spMk id="5" creationId="{FF4396FE-5935-8283-0317-F0FA9C64634E}"/>
          </ac:spMkLst>
        </pc:spChg>
        <pc:spChg chg="mod">
          <ac:chgData name="인혁 박" userId="866fd6fb428eef4d" providerId="LiveId" clId="{7F786CFE-98AB-483B-A575-8D2BF2446B8F}" dt="2024-10-23T01:43:08.847" v="2727" actId="1076"/>
          <ac:spMkLst>
            <pc:docMk/>
            <pc:sldMk cId="1030534768" sldId="272"/>
            <ac:spMk id="6" creationId="{B1CCCC7A-F9BE-9FE7-6B22-DFE811DF5335}"/>
          </ac:spMkLst>
        </pc:spChg>
        <pc:spChg chg="mod">
          <ac:chgData name="인혁 박" userId="866fd6fb428eef4d" providerId="LiveId" clId="{7F786CFE-98AB-483B-A575-8D2BF2446B8F}" dt="2024-10-23T01:43:13.413" v="2728" actId="1076"/>
          <ac:spMkLst>
            <pc:docMk/>
            <pc:sldMk cId="1030534768" sldId="272"/>
            <ac:spMk id="7" creationId="{1EC67E6D-1795-43C6-E9CF-30B0651335FF}"/>
          </ac:spMkLst>
        </pc:spChg>
        <pc:spChg chg="del">
          <ac:chgData name="인혁 박" userId="866fd6fb428eef4d" providerId="LiveId" clId="{7F786CFE-98AB-483B-A575-8D2BF2446B8F}" dt="2024-10-23T01:41:57.897" v="2711" actId="478"/>
          <ac:spMkLst>
            <pc:docMk/>
            <pc:sldMk cId="1030534768" sldId="272"/>
            <ac:spMk id="9" creationId="{D7CD5C2F-E533-7F4F-8C8E-EBBF23E4B5C7}"/>
          </ac:spMkLst>
        </pc:spChg>
        <pc:spChg chg="del">
          <ac:chgData name="인혁 박" userId="866fd6fb428eef4d" providerId="LiveId" clId="{7F786CFE-98AB-483B-A575-8D2BF2446B8F}" dt="2024-10-23T01:42:09.403" v="2714" actId="478"/>
          <ac:spMkLst>
            <pc:docMk/>
            <pc:sldMk cId="1030534768" sldId="272"/>
            <ac:spMk id="12" creationId="{510F13AE-EA67-47E8-C7A0-1D240CCEFA01}"/>
          </ac:spMkLst>
        </pc:spChg>
        <pc:spChg chg="del">
          <ac:chgData name="인혁 박" userId="866fd6fb428eef4d" providerId="LiveId" clId="{7F786CFE-98AB-483B-A575-8D2BF2446B8F}" dt="2024-10-23T01:42:09.403" v="2714" actId="478"/>
          <ac:spMkLst>
            <pc:docMk/>
            <pc:sldMk cId="1030534768" sldId="272"/>
            <ac:spMk id="13" creationId="{B60C7731-A585-84AB-B11C-63E8E1907696}"/>
          </ac:spMkLst>
        </pc:spChg>
        <pc:spChg chg="del">
          <ac:chgData name="인혁 박" userId="866fd6fb428eef4d" providerId="LiveId" clId="{7F786CFE-98AB-483B-A575-8D2BF2446B8F}" dt="2024-10-23T01:42:09.403" v="2714" actId="478"/>
          <ac:spMkLst>
            <pc:docMk/>
            <pc:sldMk cId="1030534768" sldId="272"/>
            <ac:spMk id="14" creationId="{C06185B9-C767-0750-CE4A-0EE7B0CE99B1}"/>
          </ac:spMkLst>
        </pc:spChg>
        <pc:spChg chg="del">
          <ac:chgData name="인혁 박" userId="866fd6fb428eef4d" providerId="LiveId" clId="{7F786CFE-98AB-483B-A575-8D2BF2446B8F}" dt="2024-10-23T01:42:09.403" v="2714" actId="478"/>
          <ac:spMkLst>
            <pc:docMk/>
            <pc:sldMk cId="1030534768" sldId="272"/>
            <ac:spMk id="15" creationId="{65F4BF59-D4B7-2C5F-399A-960BC5DABDA5}"/>
          </ac:spMkLst>
        </pc:spChg>
        <pc:spChg chg="del">
          <ac:chgData name="인혁 박" userId="866fd6fb428eef4d" providerId="LiveId" clId="{7F786CFE-98AB-483B-A575-8D2BF2446B8F}" dt="2024-10-23T01:42:05.547" v="2713" actId="478"/>
          <ac:spMkLst>
            <pc:docMk/>
            <pc:sldMk cId="1030534768" sldId="272"/>
            <ac:spMk id="18" creationId="{65DC43CE-1A74-3926-65E9-27AD6D7C34D3}"/>
          </ac:spMkLst>
        </pc:spChg>
        <pc:picChg chg="mod">
          <ac:chgData name="인혁 박" userId="866fd6fb428eef4d" providerId="LiveId" clId="{7F786CFE-98AB-483B-A575-8D2BF2446B8F}" dt="2024-10-23T01:42:36.486" v="2721" actId="12789"/>
          <ac:picMkLst>
            <pc:docMk/>
            <pc:sldMk cId="1030534768" sldId="272"/>
            <ac:picMk id="4" creationId="{AF82EC36-3168-DD57-0387-706019CB0B2B}"/>
          </ac:picMkLst>
        </pc:picChg>
        <pc:cxnChg chg="add mod">
          <ac:chgData name="인혁 박" userId="866fd6fb428eef4d" providerId="LiveId" clId="{7F786CFE-98AB-483B-A575-8D2BF2446B8F}" dt="2024-10-23T01:43:30.139" v="2730" actId="1582"/>
          <ac:cxnSpMkLst>
            <pc:docMk/>
            <pc:sldMk cId="1030534768" sldId="272"/>
            <ac:cxnSpMk id="10" creationId="{E465D747-C981-E3F4-4543-56E06D97A5E8}"/>
          </ac:cxnSpMkLst>
        </pc:cxnChg>
      </pc:sldChg>
      <pc:sldChg chg="addSp delSp modSp add mod">
        <pc:chgData name="인혁 박" userId="866fd6fb428eef4d" providerId="LiveId" clId="{7F786CFE-98AB-483B-A575-8D2BF2446B8F}" dt="2024-10-23T02:19:28.341" v="3673" actId="1036"/>
        <pc:sldMkLst>
          <pc:docMk/>
          <pc:sldMk cId="4207636045" sldId="273"/>
        </pc:sldMkLst>
        <pc:spChg chg="mod">
          <ac:chgData name="인혁 박" userId="866fd6fb428eef4d" providerId="LiveId" clId="{7F786CFE-98AB-483B-A575-8D2BF2446B8F}" dt="2024-10-23T02:18:45.242" v="3649" actId="20577"/>
          <ac:spMkLst>
            <pc:docMk/>
            <pc:sldMk cId="4207636045" sldId="273"/>
            <ac:spMk id="6" creationId="{284F4428-37E6-BFAF-447E-64E5CD1CB81D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7" creationId="{93E44670-A061-4B4A-9A02-D4376235F2C0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1" creationId="{D4437E11-C9D1-46B2-89B9-16AFF6CC8060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3" creationId="{67EDA6F0-F9A4-4554-97CD-AF45E07881D8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4" creationId="{62BB6BC4-60CC-99BB-ECC7-384C3E452E40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5" creationId="{847FF898-FA3A-C941-E4F4-9A56EC942640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20" creationId="{19A5AB35-EC40-ABA0-7D81-F3AFD7F1F467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21" creationId="{9B8E2274-AAE7-91CF-41AC-41D3FF7899F6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26" creationId="{97898CFA-2079-5BF9-1ED1-C14AB90618ED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34" creationId="{417286EE-E4DE-732D-74AF-A237C05A3EED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35" creationId="{7B0130AF-F6E7-0858-2A59-C6B2B7D648A9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46" creationId="{3F86AFD9-16C0-1AF8-7A0E-BA9353577BB7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47" creationId="{6E6E71D4-6042-123A-E490-C6EA870F7FA6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50" creationId="{42028FA4-B945-80F1-29FB-9806A32F7CB7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52" creationId="{AF222F0F-D9E3-9C0F-FB73-279219672275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53" creationId="{F62ECC3C-5359-BA35-F8B3-730DAA120438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54" creationId="{2530892A-5A57-30F0-AA72-B75AF7B0832A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55" creationId="{C913A172-A583-5FCF-DCB9-C2636F4A8BE0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56" creationId="{2AE3AF24-DDEF-C7D8-1389-0C2E02D4726E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57" creationId="{6F283B1E-701E-EB04-15A1-AABEAA989A39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58" creationId="{E38F071E-C8FF-260F-1E84-025F2791341E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59" creationId="{D4235240-45ED-BCDA-B392-19747B2586C8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60" creationId="{04874DCD-A43F-65A3-3209-A76C19322604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61" creationId="{FB92A9A2-7116-581D-7F88-1205B5F0D78D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62" creationId="{9B7B711B-2F15-4850-11A3-060258C0CEED}"/>
          </ac:spMkLst>
        </pc:spChg>
        <pc:spChg chg="del">
          <ac:chgData name="인혁 박" userId="866fd6fb428eef4d" providerId="LiveId" clId="{7F786CFE-98AB-483B-A575-8D2BF2446B8F}" dt="2024-10-23T02:18:55.006" v="3656" actId="478"/>
          <ac:spMkLst>
            <pc:docMk/>
            <pc:sldMk cId="4207636045" sldId="273"/>
            <ac:spMk id="65" creationId="{F04B2BD0-2029-944C-8BEB-86419D2CE3EF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66" creationId="{EB206186-1A93-5F8F-9A73-556A7984AD10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67" creationId="{2F3A74D2-69EC-C59B-E7E8-7FF740694A96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68" creationId="{74E3FD90-1046-714E-223C-8D3762E4D2F8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69" creationId="{57FDD102-F28D-81AB-C7C6-45AC582BCA7C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70" creationId="{93365A9C-93EA-0E49-E3C7-6357482B7A84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71" creationId="{2AB42044-41F8-6AA3-85CB-ACD8FA8E1FFC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86" creationId="{79EC0D9E-6FD6-E947-1F6D-419363CBC06A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87" creationId="{5585F9A9-4B07-44B1-4EDF-E46D7F8AA568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88" creationId="{44587BB2-D439-A42B-3941-058DDCE2BBD6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89" creationId="{7D0AAF3E-754E-E946-60AD-C5539ECBD559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95" creationId="{8A83942D-FB43-1C94-435A-748F2C257171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96" creationId="{44B0B83F-1162-FD74-3C8F-07BF1FCF6C7C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97" creationId="{899391C0-56D2-9E1B-21CA-D6FB24F9F7F9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98" creationId="{500CFE89-4904-7925-CCE7-A98C43BA8E44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99" creationId="{8069F3F6-F484-8267-DD16-AE6B0ED27322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0" creationId="{169E1E57-D691-A29D-F2DB-6854DEF9DA30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1" creationId="{CCAA91C4-20C4-CECF-AF9C-1BFC5BC3C793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2" creationId="{9DB05B51-B472-F05E-3E6E-BB2608630D4A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3" creationId="{7516A9EF-5043-55E3-421A-BBF7571B71D3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4" creationId="{6FA947DA-166F-957A-3527-44A635DD44B3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5" creationId="{288A3498-9F3D-13DA-577D-D28C919444B6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6" creationId="{E05638EC-F170-C05C-E302-AF49F3AA26E7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7" creationId="{71C422F0-E5AA-E35A-98F8-DB1B41D0EA4B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8" creationId="{ACD50AD9-081B-C8F2-C19D-13126F46DF0F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09" creationId="{6C2A19B4-ECD0-FE47-2F09-6F55F6F88459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10" creationId="{F4DAD91A-EE1E-DD94-25CD-05F46BCA791C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11" creationId="{4A0C337F-FFC4-3747-24F2-21227854EA3E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12" creationId="{2C232C2C-CE41-5BAA-2D0D-46EB1EEFA7ED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13" creationId="{7C5C113B-6806-838E-B4E3-F5CA8B3A1AF4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14" creationId="{E9B064C4-F9EE-6FF5-2C8A-CFA27A7DFEB3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16" creationId="{596A4708-1599-83AD-DCC0-1D158432867A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18" creationId="{514CB593-150B-A1A3-FB00-7952EA8F25EE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19" creationId="{394CA2BE-0BE3-29D2-BAFE-DCFEBF8CFA5B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23" creationId="{C97E0431-DE87-2623-3DC5-17A590E9441E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25" creationId="{F740A661-15F0-DA31-9822-5164C4D9DE89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26" creationId="{21094B29-1E67-AF13-631E-7BD72F2AAD17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28" creationId="{6855833F-3132-A87E-1DC5-2075A625A74A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30" creationId="{D5EB66B2-0E7F-7626-B679-89B099718835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34" creationId="{44600ED0-78BC-38A4-35CF-B1013F29DA91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35" creationId="{C281E019-2D61-82EF-D141-09FD07C6C336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37" creationId="{F6ABA2F1-F5B8-1CC4-E5E3-118BF2D22BF6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38" creationId="{6D42A9BA-D591-D5B3-0E0E-76CEF7AD0B59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41" creationId="{DB7F507C-6ED1-8928-AA7F-78AE33BC20E1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42" creationId="{274A6541-0CD9-4290-2481-26E181B2407A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47" creationId="{9B72CB7F-8580-A566-042D-1CB3C82C7B46}"/>
          </ac:spMkLst>
        </pc:spChg>
        <pc:spChg chg="add mod">
          <ac:chgData name="인혁 박" userId="866fd6fb428eef4d" providerId="LiveId" clId="{7F786CFE-98AB-483B-A575-8D2BF2446B8F}" dt="2024-10-23T02:18:47.045" v="3651"/>
          <ac:spMkLst>
            <pc:docMk/>
            <pc:sldMk cId="4207636045" sldId="273"/>
            <ac:spMk id="148" creationId="{358AAD1A-AB84-3630-8F29-5E353645A3E6}"/>
          </ac:spMkLst>
        </pc:s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4" creationId="{571B382C-06A3-6346-5EBA-E6308F7ECD41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5" creationId="{13F339B9-F047-7721-A358-766B528D13CF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8" creationId="{294C785A-1FCF-1BE7-1FE9-DD3BC429A5C9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9" creationId="{BA5DA708-7381-222A-08F0-A345F6A6FDFB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2" creationId="{87DA8FCC-D2BE-03B7-D733-1BB9460C11D4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6" creationId="{94428D19-F857-CB50-F4C2-24590EFBB2CC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7" creationId="{BCF71739-3B23-F7B8-DF95-8C2EF3FFF50F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8" creationId="{272CDB63-29B9-A588-15E7-34AB76445A09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9" creationId="{BCC1A6C3-DE26-83A8-5426-3317ACE20DB0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22" creationId="{63361140-288D-5C13-B3F1-9AEBF411358C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23" creationId="{2F143ACD-BB3D-C507-2DEA-05A5A5109580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24" creationId="{4D012366-CAC1-B6DE-F3C8-E8E33D281202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25" creationId="{8EAD69C0-220C-CAE1-5448-1964FC28C446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27" creationId="{5466925D-CCB5-CE99-B9ED-D2F173C320BB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28" creationId="{703EA11E-8BA5-E289-1036-68BC37CC0F6B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30" creationId="{88310508-3102-CEB2-D1F3-D0B1673BE3F9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32" creationId="{F1AD3042-E680-D39B-150B-2312075D9B62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33" creationId="{47B9957D-DFF4-0555-F4D5-D75E6F2C985F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38" creationId="{1CBB2B03-EDC5-4AA8-CE43-9634E2C85EE7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40" creationId="{16B015B5-91C5-7180-E2D6-EC31AA32034F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42" creationId="{541ED688-F385-5EEE-EA01-60FCE952E542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49" creationId="{FD6C1114-7AE1-9C3C-D582-25E1BB1D437D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72" creationId="{0C5108E2-5974-DBA0-64FC-09BC60F7DD2E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73" creationId="{1438B2F8-1543-1BCE-61E2-C8A639EF557E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74" creationId="{AFEFBBA6-EBE8-ACA0-1F0B-CBCB9A222A11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75" creationId="{BF2C5514-E0F1-B369-5BEE-CE75A4139118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76" creationId="{092E6792-9CEE-7728-FE08-2E6D2903E9A3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77" creationId="{388B6269-F04B-F53D-6E05-8ACBB331124D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78" creationId="{8BADDF8E-36C3-0027-4865-164FD32547C6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79" creationId="{D9759DDA-69BB-0331-2B30-C262F6D7A9AB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80" creationId="{A51E50A4-27D2-3CF4-7B17-5578D11D21F3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81" creationId="{352296A6-4E42-25D9-D36E-5865F616EEDC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15" creationId="{D8F54196-EE87-7133-8E36-4CCBE2E7F8B3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17" creationId="{1C2724F2-B2E9-2BF0-4FFB-04933D0A2CD1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22" creationId="{BB7BD875-0ADC-8D5E-29EB-285900BA3FD2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24" creationId="{42DD62BB-2EC4-C907-C076-309BA4D1D5C6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29" creationId="{E59E4535-C54E-ECE3-76AF-0ABD3020019F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31" creationId="{11D1D201-210D-5B70-2B1A-13F3BC41BC3A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32" creationId="{FD8DA3EC-9CDB-45EC-2406-858FFB2D8DA4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33" creationId="{9A2FC1EA-9E82-43BD-3668-D5B913E4D561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39" creationId="{F031B6E2-CD60-28BC-4984-28CECF773DAF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40" creationId="{34867B7F-8017-D9D3-99ED-EDC1AD3D7E19}"/>
          </ac:grpSpMkLst>
        </pc:grpChg>
        <pc:grpChg chg="add mod">
          <ac:chgData name="인혁 박" userId="866fd6fb428eef4d" providerId="LiveId" clId="{7F786CFE-98AB-483B-A575-8D2BF2446B8F}" dt="2024-10-23T02:18:47.045" v="3651"/>
          <ac:grpSpMkLst>
            <pc:docMk/>
            <pc:sldMk cId="4207636045" sldId="273"/>
            <ac:grpSpMk id="143" creationId="{FF0E50F4-5D61-364B-290C-94D2AAFA01C4}"/>
          </ac:grpSpMkLst>
        </pc:grpChg>
        <pc:picChg chg="add mod">
          <ac:chgData name="인혁 박" userId="866fd6fb428eef4d" providerId="LiveId" clId="{7F786CFE-98AB-483B-A575-8D2BF2446B8F}" dt="2024-10-23T02:18:47.045" v="3651"/>
          <ac:picMkLst>
            <pc:docMk/>
            <pc:sldMk cId="4207636045" sldId="273"/>
            <ac:picMk id="10" creationId="{BA162540-8324-3F21-9051-33DDBA753169}"/>
          </ac:picMkLst>
        </pc:picChg>
        <pc:picChg chg="del">
          <ac:chgData name="인혁 박" userId="866fd6fb428eef4d" providerId="LiveId" clId="{7F786CFE-98AB-483B-A575-8D2BF2446B8F}" dt="2024-10-23T02:18:52.864" v="3654" actId="478"/>
          <ac:picMkLst>
            <pc:docMk/>
            <pc:sldMk cId="4207636045" sldId="273"/>
            <ac:picMk id="63" creationId="{8C67645E-2057-7EA7-CD57-E9EC1C645D00}"/>
          </ac:picMkLst>
        </pc:picChg>
        <pc:picChg chg="del">
          <ac:chgData name="인혁 박" userId="866fd6fb428eef4d" providerId="LiveId" clId="{7F786CFE-98AB-483B-A575-8D2BF2446B8F}" dt="2024-10-23T02:18:53.731" v="3655" actId="478"/>
          <ac:picMkLst>
            <pc:docMk/>
            <pc:sldMk cId="4207636045" sldId="273"/>
            <ac:picMk id="64" creationId="{B48A9271-4384-18D0-CFD6-90B20AEA63D5}"/>
          </ac:picMkLst>
        </pc:picChg>
        <pc:picChg chg="add mod">
          <ac:chgData name="인혁 박" userId="866fd6fb428eef4d" providerId="LiveId" clId="{7F786CFE-98AB-483B-A575-8D2BF2446B8F}" dt="2024-10-23T02:18:47.045" v="3651"/>
          <ac:picMkLst>
            <pc:docMk/>
            <pc:sldMk cId="4207636045" sldId="273"/>
            <ac:picMk id="120" creationId="{429EB69E-CA07-9068-160F-8B1EA793C635}"/>
          </ac:picMkLst>
        </pc:picChg>
        <pc:picChg chg="add mod">
          <ac:chgData name="인혁 박" userId="866fd6fb428eef4d" providerId="LiveId" clId="{7F786CFE-98AB-483B-A575-8D2BF2446B8F}" dt="2024-10-23T02:18:47.045" v="3651"/>
          <ac:picMkLst>
            <pc:docMk/>
            <pc:sldMk cId="4207636045" sldId="273"/>
            <ac:picMk id="121" creationId="{B3CCB7DA-8250-5D63-B562-6B1A7D73C025}"/>
          </ac:picMkLst>
        </pc:picChg>
        <pc:picChg chg="add mod">
          <ac:chgData name="인혁 박" userId="866fd6fb428eef4d" providerId="LiveId" clId="{7F786CFE-98AB-483B-A575-8D2BF2446B8F}" dt="2024-10-23T02:18:47.045" v="3651"/>
          <ac:picMkLst>
            <pc:docMk/>
            <pc:sldMk cId="4207636045" sldId="273"/>
            <ac:picMk id="127" creationId="{18AD3BC7-3E14-CBF6-5C07-2AAAE842EB69}"/>
          </ac:picMkLst>
        </pc:picChg>
        <pc:picChg chg="add mod">
          <ac:chgData name="인혁 박" userId="866fd6fb428eef4d" providerId="LiveId" clId="{7F786CFE-98AB-483B-A575-8D2BF2446B8F}" dt="2024-10-23T02:18:47.045" v="3651"/>
          <ac:picMkLst>
            <pc:docMk/>
            <pc:sldMk cId="4207636045" sldId="273"/>
            <ac:picMk id="136" creationId="{59B614D9-FA80-73EE-EC2C-0456CA2B45EC}"/>
          </ac:picMkLst>
        </pc:picChg>
        <pc:picChg chg="add mod">
          <ac:chgData name="인혁 박" userId="866fd6fb428eef4d" providerId="LiveId" clId="{7F786CFE-98AB-483B-A575-8D2BF2446B8F}" dt="2024-10-23T02:18:47.045" v="3651"/>
          <ac:picMkLst>
            <pc:docMk/>
            <pc:sldMk cId="4207636045" sldId="273"/>
            <ac:picMk id="144" creationId="{CE793E80-ACEA-C875-05E4-16B41B1BE1AE}"/>
          </ac:picMkLst>
        </pc:picChg>
        <pc:picChg chg="add mod">
          <ac:chgData name="인혁 박" userId="866fd6fb428eef4d" providerId="LiveId" clId="{7F786CFE-98AB-483B-A575-8D2BF2446B8F}" dt="2024-10-23T02:18:47.045" v="3651"/>
          <ac:picMkLst>
            <pc:docMk/>
            <pc:sldMk cId="4207636045" sldId="273"/>
            <ac:picMk id="145" creationId="{3FAFFE4B-6956-6B1E-98C9-A784B3FFB62D}"/>
          </ac:picMkLst>
        </pc:picChg>
        <pc:picChg chg="add mod">
          <ac:chgData name="인혁 박" userId="866fd6fb428eef4d" providerId="LiveId" clId="{7F786CFE-98AB-483B-A575-8D2BF2446B8F}" dt="2024-10-23T02:18:47.045" v="3651"/>
          <ac:picMkLst>
            <pc:docMk/>
            <pc:sldMk cId="4207636045" sldId="273"/>
            <ac:picMk id="146" creationId="{75963CBD-51C6-7AD2-47D1-FD1B41B42B0B}"/>
          </ac:picMkLst>
        </pc:picChg>
        <pc:picChg chg="add mod ord">
          <ac:chgData name="인혁 박" userId="866fd6fb428eef4d" providerId="LiveId" clId="{7F786CFE-98AB-483B-A575-8D2BF2446B8F}" dt="2024-10-23T02:19:28.341" v="3673" actId="1036"/>
          <ac:picMkLst>
            <pc:docMk/>
            <pc:sldMk cId="4207636045" sldId="273"/>
            <ac:picMk id="149" creationId="{B8130584-8093-D43D-9CE7-F06DB00434BB}"/>
          </ac:picMkLst>
        </pc:pic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29" creationId="{D0ABF009-835A-3410-27A6-9FCFC8B10C16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31" creationId="{EE259643-DA48-4450-A269-D2C5A22424D5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36" creationId="{26CB427F-835E-3C24-DF53-9023AEFD9AB8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37" creationId="{71D908AC-4528-C53B-204A-F63D2F939E93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39" creationId="{5740F56F-2E66-059D-4F2D-2CE59E8CC772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41" creationId="{1C0EB450-02F5-C9E1-93DD-82F3E8F23980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43" creationId="{C1D839DD-F798-A00A-A875-9C532B448C47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44" creationId="{CECC1DE5-DB17-8EC1-3163-08920B67E231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45" creationId="{7B902D94-6A74-E4C1-E4F4-1252348A067A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48" creationId="{88ECBE6A-C485-4F66-A7FB-79685A2C0EF2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51" creationId="{00EB4D05-E2CD-1340-FA20-93D8D0B63793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82" creationId="{0540A65F-1D6D-9B7A-29E9-421D618A8831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83" creationId="{0182CC5E-C44E-F2BB-6AA2-EE3279B09BC2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84" creationId="{A9106F4E-0A63-84B0-45FE-7491F7BF4CC7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85" creationId="{1369B6C8-326F-58C0-B05B-B9C2FD43C54A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90" creationId="{792D5FCA-1A67-521A-06E9-BA2A571E8AF7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91" creationId="{61267BC3-F474-26E2-B03A-30F2E617683F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92" creationId="{D8B44EDF-9FD1-F8EE-A564-5D123668DFDB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93" creationId="{B51C6858-A99F-B3C2-13AB-9499F96722AF}"/>
          </ac:cxnSpMkLst>
        </pc:cxnChg>
        <pc:cxnChg chg="add mod">
          <ac:chgData name="인혁 박" userId="866fd6fb428eef4d" providerId="LiveId" clId="{7F786CFE-98AB-483B-A575-8D2BF2446B8F}" dt="2024-10-23T02:18:47.045" v="3651"/>
          <ac:cxnSpMkLst>
            <pc:docMk/>
            <pc:sldMk cId="4207636045" sldId="273"/>
            <ac:cxnSpMk id="94" creationId="{66B1D82B-DDDA-71A0-CD20-D968EB78E26F}"/>
          </ac:cxnSpMkLst>
        </pc:cxnChg>
      </pc:sldChg>
      <pc:sldChg chg="addSp delSp modSp add mod">
        <pc:chgData name="인혁 박" userId="866fd6fb428eef4d" providerId="LiveId" clId="{7F786CFE-98AB-483B-A575-8D2BF2446B8F}" dt="2024-10-23T02:37:10.458" v="4256" actId="1076"/>
        <pc:sldMkLst>
          <pc:docMk/>
          <pc:sldMk cId="1146845745" sldId="274"/>
        </pc:sldMkLst>
        <pc:spChg chg="mod">
          <ac:chgData name="인혁 박" userId="866fd6fb428eef4d" providerId="LiveId" clId="{7F786CFE-98AB-483B-A575-8D2BF2446B8F}" dt="2024-10-23T02:24:37.295" v="3926" actId="20577"/>
          <ac:spMkLst>
            <pc:docMk/>
            <pc:sldMk cId="1146845745" sldId="274"/>
            <ac:spMk id="6" creationId="{88407011-D972-5410-DCA4-87DF1399A369}"/>
          </ac:spMkLst>
        </pc:spChg>
        <pc:picChg chg="add mod">
          <ac:chgData name="인혁 박" userId="866fd6fb428eef4d" providerId="LiveId" clId="{7F786CFE-98AB-483B-A575-8D2BF2446B8F}" dt="2024-10-23T02:29:05.623" v="4127" actId="1076"/>
          <ac:picMkLst>
            <pc:docMk/>
            <pc:sldMk cId="1146845745" sldId="274"/>
            <ac:picMk id="5" creationId="{B18568FD-9F02-5B68-21E5-99F7E52D4E08}"/>
          </ac:picMkLst>
        </pc:picChg>
        <pc:picChg chg="add mod">
          <ac:chgData name="인혁 박" userId="866fd6fb428eef4d" providerId="LiveId" clId="{7F786CFE-98AB-483B-A575-8D2BF2446B8F}" dt="2024-10-23T02:37:06.010" v="4255" actId="1076"/>
          <ac:picMkLst>
            <pc:docMk/>
            <pc:sldMk cId="1146845745" sldId="274"/>
            <ac:picMk id="8" creationId="{F78D1CB5-46FB-0984-4A3C-6C7A12C97B7E}"/>
          </ac:picMkLst>
        </pc:picChg>
        <pc:picChg chg="add mod">
          <ac:chgData name="인혁 박" userId="866fd6fb428eef4d" providerId="LiveId" clId="{7F786CFE-98AB-483B-A575-8D2BF2446B8F}" dt="2024-10-23T02:37:10.458" v="4256" actId="1076"/>
          <ac:picMkLst>
            <pc:docMk/>
            <pc:sldMk cId="1146845745" sldId="274"/>
            <ac:picMk id="10" creationId="{FC1B0A11-4CB0-A3BE-34A9-3D2603436E96}"/>
          </ac:picMkLst>
        </pc:picChg>
        <pc:picChg chg="add mod">
          <ac:chgData name="인혁 박" userId="866fd6fb428eef4d" providerId="LiveId" clId="{7F786CFE-98AB-483B-A575-8D2BF2446B8F}" dt="2024-10-23T02:36:56.012" v="4252" actId="14100"/>
          <ac:picMkLst>
            <pc:docMk/>
            <pc:sldMk cId="1146845745" sldId="274"/>
            <ac:picMk id="12" creationId="{57DB8552-9175-6791-FD58-F1AF15491D8E}"/>
          </ac:picMkLst>
        </pc:picChg>
        <pc:picChg chg="del">
          <ac:chgData name="인혁 박" userId="866fd6fb428eef4d" providerId="LiveId" clId="{7F786CFE-98AB-483B-A575-8D2BF2446B8F}" dt="2024-10-23T02:20:08.881" v="3675" actId="478"/>
          <ac:picMkLst>
            <pc:docMk/>
            <pc:sldMk cId="1146845745" sldId="274"/>
            <ac:picMk id="149" creationId="{9A1CD3C2-FA73-385B-0A26-9DA06F7D9AA2}"/>
          </ac:picMkLst>
        </pc:picChg>
      </pc:sldChg>
      <pc:sldChg chg="addSp delSp modSp add mod ord">
        <pc:chgData name="인혁 박" userId="866fd6fb428eef4d" providerId="LiveId" clId="{7F786CFE-98AB-483B-A575-8D2BF2446B8F}" dt="2024-10-23T02:22:58.019" v="3812" actId="478"/>
        <pc:sldMkLst>
          <pc:docMk/>
          <pc:sldMk cId="767933726" sldId="275"/>
        </pc:sldMkLst>
        <pc:spChg chg="mod">
          <ac:chgData name="인혁 박" userId="866fd6fb428eef4d" providerId="LiveId" clId="{7F786CFE-98AB-483B-A575-8D2BF2446B8F}" dt="2024-10-23T02:20:37.075" v="3709" actId="20577"/>
          <ac:spMkLst>
            <pc:docMk/>
            <pc:sldMk cId="767933726" sldId="275"/>
            <ac:spMk id="5" creationId="{0B8DBA79-097E-6BE4-AB8A-375A7B59E9CB}"/>
          </ac:spMkLst>
        </pc:spChg>
        <pc:spChg chg="mod">
          <ac:chgData name="인혁 박" userId="866fd6fb428eef4d" providerId="LiveId" clId="{7F786CFE-98AB-483B-A575-8D2BF2446B8F}" dt="2024-10-23T02:21:26.736" v="3810" actId="12789"/>
          <ac:spMkLst>
            <pc:docMk/>
            <pc:sldMk cId="767933726" sldId="275"/>
            <ac:spMk id="6" creationId="{04DCC58D-9E59-7963-F02C-BE86DF6FF6BC}"/>
          </ac:spMkLst>
        </pc:spChg>
        <pc:spChg chg="mod">
          <ac:chgData name="인혁 박" userId="866fd6fb428eef4d" providerId="LiveId" clId="{7F786CFE-98AB-483B-A575-8D2BF2446B8F}" dt="2024-10-23T02:20:51.991" v="3720" actId="20577"/>
          <ac:spMkLst>
            <pc:docMk/>
            <pc:sldMk cId="767933726" sldId="275"/>
            <ac:spMk id="7" creationId="{AE03E31C-3E41-EE88-ED46-2895535DDCEF}"/>
          </ac:spMkLst>
        </pc:spChg>
        <pc:spChg chg="add del mod">
          <ac:chgData name="인혁 박" userId="866fd6fb428eef4d" providerId="LiveId" clId="{7F786CFE-98AB-483B-A575-8D2BF2446B8F}" dt="2024-10-23T02:22:58.019" v="3812" actId="478"/>
          <ac:spMkLst>
            <pc:docMk/>
            <pc:sldMk cId="767933726" sldId="275"/>
            <ac:spMk id="8" creationId="{9D23705D-0B57-72D5-EB13-95BF739D2D57}"/>
          </ac:spMkLst>
        </pc:spChg>
        <pc:spChg chg="add del mod">
          <ac:chgData name="인혁 박" userId="866fd6fb428eef4d" providerId="LiveId" clId="{7F786CFE-98AB-483B-A575-8D2BF2446B8F}" dt="2024-10-23T02:22:56.911" v="3811" actId="478"/>
          <ac:spMkLst>
            <pc:docMk/>
            <pc:sldMk cId="767933726" sldId="275"/>
            <ac:spMk id="9" creationId="{339C9BEC-93D0-8560-E0A8-15037E29E39F}"/>
          </ac:spMkLst>
        </pc:spChg>
        <pc:picChg chg="mod">
          <ac:chgData name="인혁 박" userId="866fd6fb428eef4d" providerId="LiveId" clId="{7F786CFE-98AB-483B-A575-8D2BF2446B8F}" dt="2024-10-23T02:21:26.736" v="3810" actId="12789"/>
          <ac:picMkLst>
            <pc:docMk/>
            <pc:sldMk cId="767933726" sldId="275"/>
            <ac:picMk id="4" creationId="{2E8E3C70-3CEF-DB75-15E1-1C5380EBE05B}"/>
          </ac:picMkLst>
        </pc:picChg>
      </pc:sldChg>
      <pc:sldChg chg="addSp delSp modSp add mod ord">
        <pc:chgData name="인혁 박" userId="866fd6fb428eef4d" providerId="LiveId" clId="{7F786CFE-98AB-483B-A575-8D2BF2446B8F}" dt="2024-10-23T02:26:35.180" v="3952" actId="6549"/>
        <pc:sldMkLst>
          <pc:docMk/>
          <pc:sldMk cId="3512733278" sldId="276"/>
        </pc:sldMkLst>
        <pc:spChg chg="mod">
          <ac:chgData name="인혁 박" userId="866fd6fb428eef4d" providerId="LiveId" clId="{7F786CFE-98AB-483B-A575-8D2BF2446B8F}" dt="2024-10-23T02:23:06.203" v="3816" actId="20577"/>
          <ac:spMkLst>
            <pc:docMk/>
            <pc:sldMk cId="3512733278" sldId="276"/>
            <ac:spMk id="5" creationId="{8F17137F-48D4-71F0-C38F-F4E9C535F21F}"/>
          </ac:spMkLst>
        </pc:spChg>
        <pc:spChg chg="mod">
          <ac:chgData name="인혁 박" userId="866fd6fb428eef4d" providerId="LiveId" clId="{7F786CFE-98AB-483B-A575-8D2BF2446B8F}" dt="2024-10-23T02:26:35.180" v="3952" actId="6549"/>
          <ac:spMkLst>
            <pc:docMk/>
            <pc:sldMk cId="3512733278" sldId="276"/>
            <ac:spMk id="6" creationId="{A116F781-F98C-3478-DC8F-B827DDAFEAC3}"/>
          </ac:spMkLst>
        </pc:spChg>
        <pc:spChg chg="mod">
          <ac:chgData name="인혁 박" userId="866fd6fb428eef4d" providerId="LiveId" clId="{7F786CFE-98AB-483B-A575-8D2BF2446B8F}" dt="2024-10-23T02:23:25.091" v="3828" actId="20577"/>
          <ac:spMkLst>
            <pc:docMk/>
            <pc:sldMk cId="3512733278" sldId="276"/>
            <ac:spMk id="7" creationId="{1EA200DA-8273-22C4-DCBC-558BE92D3419}"/>
          </ac:spMkLst>
        </pc:spChg>
        <pc:spChg chg="add del mod">
          <ac:chgData name="인혁 박" userId="866fd6fb428eef4d" providerId="LiveId" clId="{7F786CFE-98AB-483B-A575-8D2BF2446B8F}" dt="2024-10-23T02:24:06.483" v="3905" actId="478"/>
          <ac:spMkLst>
            <pc:docMk/>
            <pc:sldMk cId="3512733278" sldId="276"/>
            <ac:spMk id="8" creationId="{164C7E22-83D9-CBC0-DA3E-6F04DD118565}"/>
          </ac:spMkLst>
        </pc:spChg>
        <pc:spChg chg="add del mod">
          <ac:chgData name="인혁 박" userId="866fd6fb428eef4d" providerId="LiveId" clId="{7F786CFE-98AB-483B-A575-8D2BF2446B8F}" dt="2024-10-23T02:24:06.483" v="3905" actId="478"/>
          <ac:spMkLst>
            <pc:docMk/>
            <pc:sldMk cId="3512733278" sldId="276"/>
            <ac:spMk id="9" creationId="{FF4D58E6-D3D7-A377-7E08-BD7685F27F8D}"/>
          </ac:spMkLst>
        </pc:spChg>
        <pc:picChg chg="mod">
          <ac:chgData name="인혁 박" userId="866fd6fb428eef4d" providerId="LiveId" clId="{7F786CFE-98AB-483B-A575-8D2BF2446B8F}" dt="2024-10-23T02:23:15.461" v="3819" actId="1076"/>
          <ac:picMkLst>
            <pc:docMk/>
            <pc:sldMk cId="3512733278" sldId="276"/>
            <ac:picMk id="4" creationId="{E0760CBC-FA43-EA01-85C8-3011C4BC6478}"/>
          </ac:picMkLst>
        </pc:picChg>
      </pc:sldChg>
      <pc:sldChg chg="addSp delSp modSp add mod">
        <pc:chgData name="인혁 박" userId="866fd6fb428eef4d" providerId="LiveId" clId="{7F786CFE-98AB-483B-A575-8D2BF2446B8F}" dt="2024-10-23T02:52:51.440" v="4479" actId="1035"/>
        <pc:sldMkLst>
          <pc:docMk/>
          <pc:sldMk cId="2266738177" sldId="277"/>
        </pc:sldMkLst>
        <pc:spChg chg="mod">
          <ac:chgData name="인혁 박" userId="866fd6fb428eef4d" providerId="LiveId" clId="{7F786CFE-98AB-483B-A575-8D2BF2446B8F}" dt="2024-10-23T02:24:32.203" v="3924" actId="20577"/>
          <ac:spMkLst>
            <pc:docMk/>
            <pc:sldMk cId="2266738177" sldId="277"/>
            <ac:spMk id="6" creationId="{F9C6573B-9251-2A2E-B348-B0A1E1DB5857}"/>
          </ac:spMkLst>
        </pc:spChg>
        <pc:spChg chg="add mod">
          <ac:chgData name="인혁 박" userId="866fd6fb428eef4d" providerId="LiveId" clId="{7F786CFE-98AB-483B-A575-8D2BF2446B8F}" dt="2024-10-23T02:51:12.864" v="4362" actId="1076"/>
          <ac:spMkLst>
            <pc:docMk/>
            <pc:sldMk cId="2266738177" sldId="277"/>
            <ac:spMk id="17" creationId="{C1DDC5F8-4D76-2A85-8A99-10B850FC0915}"/>
          </ac:spMkLst>
        </pc:spChg>
        <pc:spChg chg="add del mod">
          <ac:chgData name="인혁 박" userId="866fd6fb428eef4d" providerId="LiveId" clId="{7F786CFE-98AB-483B-A575-8D2BF2446B8F}" dt="2024-10-23T02:52:18.364" v="4453" actId="478"/>
          <ac:spMkLst>
            <pc:docMk/>
            <pc:sldMk cId="2266738177" sldId="277"/>
            <ac:spMk id="18" creationId="{CA47B57F-33BB-7ED1-4F8A-02BB435921CE}"/>
          </ac:spMkLst>
        </pc:spChg>
        <pc:spChg chg="add mod">
          <ac:chgData name="인혁 박" userId="866fd6fb428eef4d" providerId="LiveId" clId="{7F786CFE-98AB-483B-A575-8D2BF2446B8F}" dt="2024-10-23T02:52:51.440" v="4479" actId="1035"/>
          <ac:spMkLst>
            <pc:docMk/>
            <pc:sldMk cId="2266738177" sldId="277"/>
            <ac:spMk id="19" creationId="{4D24F4BD-4527-69D5-706E-CB23CFAF9E47}"/>
          </ac:spMkLst>
        </pc:spChg>
        <pc:picChg chg="add mod">
          <ac:chgData name="인혁 박" userId="866fd6fb428eef4d" providerId="LiveId" clId="{7F786CFE-98AB-483B-A575-8D2BF2446B8F}" dt="2024-10-23T02:32:33.419" v="4223" actId="14100"/>
          <ac:picMkLst>
            <pc:docMk/>
            <pc:sldMk cId="2266738177" sldId="277"/>
            <ac:picMk id="5" creationId="{EF4865D3-E19B-466E-FBB7-A94D6CDB3810}"/>
          </ac:picMkLst>
        </pc:picChg>
        <pc:picChg chg="add mod">
          <ac:chgData name="인혁 박" userId="866fd6fb428eef4d" providerId="LiveId" clId="{7F786CFE-98AB-483B-A575-8D2BF2446B8F}" dt="2024-10-23T02:38:25.925" v="4269" actId="1076"/>
          <ac:picMkLst>
            <pc:docMk/>
            <pc:sldMk cId="2266738177" sldId="277"/>
            <ac:picMk id="8" creationId="{8BB2DA7D-ED04-538C-1BF3-7C922594E53D}"/>
          </ac:picMkLst>
        </pc:picChg>
        <pc:picChg chg="add mod">
          <ac:chgData name="인혁 박" userId="866fd6fb428eef4d" providerId="LiveId" clId="{7F786CFE-98AB-483B-A575-8D2BF2446B8F}" dt="2024-10-23T02:38:24.652" v="4268" actId="1076"/>
          <ac:picMkLst>
            <pc:docMk/>
            <pc:sldMk cId="2266738177" sldId="277"/>
            <ac:picMk id="10" creationId="{4BDF5C2A-09AD-68A2-96C1-E718C59248F0}"/>
          </ac:picMkLst>
        </pc:picChg>
        <pc:picChg chg="add del mod">
          <ac:chgData name="인혁 박" userId="866fd6fb428eef4d" providerId="LiveId" clId="{7F786CFE-98AB-483B-A575-8D2BF2446B8F}" dt="2024-10-23T02:33:44.500" v="4242" actId="478"/>
          <ac:picMkLst>
            <pc:docMk/>
            <pc:sldMk cId="2266738177" sldId="277"/>
            <ac:picMk id="12" creationId="{B85BC9CF-A32A-612D-E314-C658A1FD1F17}"/>
          </ac:picMkLst>
        </pc:picChg>
        <pc:picChg chg="add del mod">
          <ac:chgData name="인혁 박" userId="866fd6fb428eef4d" providerId="LiveId" clId="{7F786CFE-98AB-483B-A575-8D2BF2446B8F}" dt="2024-10-23T02:38:04.257" v="4261" actId="478"/>
          <ac:picMkLst>
            <pc:docMk/>
            <pc:sldMk cId="2266738177" sldId="277"/>
            <ac:picMk id="14" creationId="{2E6C5E5C-0B57-C8A8-2276-5ED67D487422}"/>
          </ac:picMkLst>
        </pc:picChg>
        <pc:picChg chg="add mod">
          <ac:chgData name="인혁 박" userId="866fd6fb428eef4d" providerId="LiveId" clId="{7F786CFE-98AB-483B-A575-8D2BF2446B8F}" dt="2024-10-23T02:38:22.812" v="4267" actId="1076"/>
          <ac:picMkLst>
            <pc:docMk/>
            <pc:sldMk cId="2266738177" sldId="277"/>
            <ac:picMk id="16" creationId="{4C3CA1E3-BC98-3AD9-2DE7-80552C3870DB}"/>
          </ac:picMkLst>
        </pc:picChg>
      </pc:sldChg>
      <pc:sldChg chg="addSp delSp modSp add mod">
        <pc:chgData name="인혁 박" userId="866fd6fb428eef4d" providerId="LiveId" clId="{7F786CFE-98AB-483B-A575-8D2BF2446B8F}" dt="2024-10-23T02:54:16.250" v="4502" actId="1076"/>
        <pc:sldMkLst>
          <pc:docMk/>
          <pc:sldMk cId="1187332832" sldId="278"/>
        </pc:sldMkLst>
        <pc:spChg chg="mod">
          <ac:chgData name="인혁 박" userId="866fd6fb428eef4d" providerId="LiveId" clId="{7F786CFE-98AB-483B-A575-8D2BF2446B8F}" dt="2024-10-23T02:24:46.338" v="3943" actId="20577"/>
          <ac:spMkLst>
            <pc:docMk/>
            <pc:sldMk cId="1187332832" sldId="278"/>
            <ac:spMk id="6" creationId="{F25F254B-2879-D165-3946-454B8CF6C505}"/>
          </ac:spMkLst>
        </pc:spChg>
        <pc:picChg chg="add mod">
          <ac:chgData name="인혁 박" userId="866fd6fb428eef4d" providerId="LiveId" clId="{7F786CFE-98AB-483B-A575-8D2BF2446B8F}" dt="2024-10-23T02:54:14.654" v="4501" actId="1076"/>
          <ac:picMkLst>
            <pc:docMk/>
            <pc:sldMk cId="1187332832" sldId="278"/>
            <ac:picMk id="5" creationId="{A4F1C1EA-5737-19D8-E286-3CE8CDF57917}"/>
          </ac:picMkLst>
        </pc:picChg>
        <pc:picChg chg="add del mod">
          <ac:chgData name="인혁 박" userId="866fd6fb428eef4d" providerId="LiveId" clId="{7F786CFE-98AB-483B-A575-8D2BF2446B8F}" dt="2024-10-23T02:53:59.525" v="4494" actId="478"/>
          <ac:picMkLst>
            <pc:docMk/>
            <pc:sldMk cId="1187332832" sldId="278"/>
            <ac:picMk id="8" creationId="{C6039148-15EB-33D4-3250-EC72795097CD}"/>
          </ac:picMkLst>
        </pc:picChg>
        <pc:picChg chg="add mod">
          <ac:chgData name="인혁 박" userId="866fd6fb428eef4d" providerId="LiveId" clId="{7F786CFE-98AB-483B-A575-8D2BF2446B8F}" dt="2024-10-23T02:54:16.250" v="4502" actId="1076"/>
          <ac:picMkLst>
            <pc:docMk/>
            <pc:sldMk cId="1187332832" sldId="278"/>
            <ac:picMk id="10" creationId="{C21D4C58-249A-BD07-CD95-BA2610EC5AE7}"/>
          </ac:picMkLst>
        </pc:picChg>
      </pc:sldChg>
      <pc:sldChg chg="addSp delSp modSp add mod ord">
        <pc:chgData name="인혁 박" userId="866fd6fb428eef4d" providerId="LiveId" clId="{7F786CFE-98AB-483B-A575-8D2BF2446B8F}" dt="2024-10-23T03:17:01.933" v="4608"/>
        <pc:sldMkLst>
          <pc:docMk/>
          <pc:sldMk cId="499812772" sldId="279"/>
        </pc:sldMkLst>
        <pc:spChg chg="mod">
          <ac:chgData name="인혁 박" userId="866fd6fb428eef4d" providerId="LiveId" clId="{7F786CFE-98AB-483B-A575-8D2BF2446B8F}" dt="2024-10-23T03:16:03.083" v="4504" actId="20577"/>
          <ac:spMkLst>
            <pc:docMk/>
            <pc:sldMk cId="499812772" sldId="279"/>
            <ac:spMk id="5" creationId="{415B1FC7-8664-FB6F-112C-B6ABA9703EE1}"/>
          </ac:spMkLst>
        </pc:spChg>
        <pc:spChg chg="mod">
          <ac:chgData name="인혁 박" userId="866fd6fb428eef4d" providerId="LiveId" clId="{7F786CFE-98AB-483B-A575-8D2BF2446B8F}" dt="2024-10-23T03:16:56.804" v="4605" actId="20577"/>
          <ac:spMkLst>
            <pc:docMk/>
            <pc:sldMk cId="499812772" sldId="279"/>
            <ac:spMk id="6" creationId="{01BB1356-D007-3E84-0898-B3D72BA313D8}"/>
          </ac:spMkLst>
        </pc:spChg>
        <pc:spChg chg="mod">
          <ac:chgData name="인혁 박" userId="866fd6fb428eef4d" providerId="LiveId" clId="{7F786CFE-98AB-483B-A575-8D2BF2446B8F}" dt="2024-10-23T03:16:24.613" v="4528" actId="20577"/>
          <ac:spMkLst>
            <pc:docMk/>
            <pc:sldMk cId="499812772" sldId="279"/>
            <ac:spMk id="7" creationId="{C7B9B260-B653-4271-D7F2-23991FFF778B}"/>
          </ac:spMkLst>
        </pc:spChg>
        <pc:spChg chg="add del mod">
          <ac:chgData name="인혁 박" userId="866fd6fb428eef4d" providerId="LiveId" clId="{7F786CFE-98AB-483B-A575-8D2BF2446B8F}" dt="2024-10-23T03:16:58.903" v="4606" actId="478"/>
          <ac:spMkLst>
            <pc:docMk/>
            <pc:sldMk cId="499812772" sldId="279"/>
            <ac:spMk id="8" creationId="{FC768C4B-65E1-2C49-BFC5-9540BB6A759C}"/>
          </ac:spMkLst>
        </pc:spChg>
        <pc:spChg chg="add del mod">
          <ac:chgData name="인혁 박" userId="866fd6fb428eef4d" providerId="LiveId" clId="{7F786CFE-98AB-483B-A575-8D2BF2446B8F}" dt="2024-10-23T03:16:58.903" v="4606" actId="478"/>
          <ac:spMkLst>
            <pc:docMk/>
            <pc:sldMk cId="499812772" sldId="279"/>
            <ac:spMk id="9" creationId="{3CA296C9-6A6B-ABFB-C632-008DF1414A42}"/>
          </ac:spMkLst>
        </pc:spChg>
      </pc:sldChg>
      <pc:sldChg chg="addSp delSp modSp add mod ord">
        <pc:chgData name="인혁 박" userId="866fd6fb428eef4d" providerId="LiveId" clId="{7F786CFE-98AB-483B-A575-8D2BF2446B8F}" dt="2024-10-23T04:36:08.899" v="7958" actId="20577"/>
        <pc:sldMkLst>
          <pc:docMk/>
          <pc:sldMk cId="3286839711" sldId="280"/>
        </pc:sldMkLst>
        <pc:spChg chg="add mod">
          <ac:chgData name="인혁 박" userId="866fd6fb428eef4d" providerId="LiveId" clId="{7F786CFE-98AB-483B-A575-8D2BF2446B8F}" dt="2024-10-23T03:44:38.662" v="5557" actId="1076"/>
          <ac:spMkLst>
            <pc:docMk/>
            <pc:sldMk cId="3286839711" sldId="280"/>
            <ac:spMk id="5" creationId="{4B8A23EE-1D9B-862C-4EF3-AEAFF45B17D0}"/>
          </ac:spMkLst>
        </pc:spChg>
        <pc:spChg chg="add mod">
          <ac:chgData name="인혁 박" userId="866fd6fb428eef4d" providerId="LiveId" clId="{7F786CFE-98AB-483B-A575-8D2BF2446B8F}" dt="2024-10-23T03:48:40.852" v="5660" actId="1035"/>
          <ac:spMkLst>
            <pc:docMk/>
            <pc:sldMk cId="3286839711" sldId="280"/>
            <ac:spMk id="6" creationId="{E15C7F2F-1220-2592-8774-7C7D1C60BA5D}"/>
          </ac:spMkLst>
        </pc:spChg>
        <pc:spChg chg="mod">
          <ac:chgData name="인혁 박" userId="866fd6fb428eef4d" providerId="LiveId" clId="{7F786CFE-98AB-483B-A575-8D2BF2446B8F}" dt="2024-10-23T03:45:34.803" v="5618" actId="20577"/>
          <ac:spMkLst>
            <pc:docMk/>
            <pc:sldMk cId="3286839711" sldId="280"/>
            <ac:spMk id="7" creationId="{80A64385-514A-4BDA-1BC1-AF42709DC2E0}"/>
          </ac:spMkLst>
        </pc:spChg>
        <pc:spChg chg="add mod">
          <ac:chgData name="인혁 박" userId="866fd6fb428eef4d" providerId="LiveId" clId="{7F786CFE-98AB-483B-A575-8D2BF2446B8F}" dt="2024-10-23T03:44:38.662" v="5557" actId="1076"/>
          <ac:spMkLst>
            <pc:docMk/>
            <pc:sldMk cId="3286839711" sldId="280"/>
            <ac:spMk id="8" creationId="{77C0C18E-46AD-AB82-4391-46E68C1D1B2A}"/>
          </ac:spMkLst>
        </pc:spChg>
        <pc:spChg chg="add mod">
          <ac:chgData name="인혁 박" userId="866fd6fb428eef4d" providerId="LiveId" clId="{7F786CFE-98AB-483B-A575-8D2BF2446B8F}" dt="2024-10-23T03:45:42.593" v="5619" actId="1076"/>
          <ac:spMkLst>
            <pc:docMk/>
            <pc:sldMk cId="3286839711" sldId="280"/>
            <ac:spMk id="9" creationId="{9FEE9930-3D0A-8E19-38B4-966C6E20906D}"/>
          </ac:spMkLst>
        </pc:spChg>
        <pc:spChg chg="mod">
          <ac:chgData name="인혁 박" userId="866fd6fb428eef4d" providerId="LiveId" clId="{7F786CFE-98AB-483B-A575-8D2BF2446B8F}" dt="2024-10-23T03:18:12.243" v="4628" actId="20577"/>
          <ac:spMkLst>
            <pc:docMk/>
            <pc:sldMk cId="3286839711" sldId="280"/>
            <ac:spMk id="10" creationId="{0EAF8AE1-A506-9900-DBE2-E739B9B02CAF}"/>
          </ac:spMkLst>
        </pc:spChg>
        <pc:spChg chg="add mod">
          <ac:chgData name="인혁 박" userId="866fd6fb428eef4d" providerId="LiveId" clId="{7F786CFE-98AB-483B-A575-8D2BF2446B8F}" dt="2024-10-23T04:36:08.899" v="7958" actId="20577"/>
          <ac:spMkLst>
            <pc:docMk/>
            <pc:sldMk cId="3286839711" sldId="280"/>
            <ac:spMk id="11" creationId="{AF518BE5-7929-E364-2469-951D5F03383E}"/>
          </ac:spMkLst>
        </pc:spChg>
        <pc:spChg chg="add mod">
          <ac:chgData name="인혁 박" userId="866fd6fb428eef4d" providerId="LiveId" clId="{7F786CFE-98AB-483B-A575-8D2BF2446B8F}" dt="2024-10-23T03:44:38.662" v="5557" actId="1076"/>
          <ac:spMkLst>
            <pc:docMk/>
            <pc:sldMk cId="3286839711" sldId="280"/>
            <ac:spMk id="13" creationId="{474014BC-BBE9-DC5B-6B5E-DB4A222243E6}"/>
          </ac:spMkLst>
        </pc:spChg>
        <pc:spChg chg="add mod">
          <ac:chgData name="인혁 박" userId="866fd6fb428eef4d" providerId="LiveId" clId="{7F786CFE-98AB-483B-A575-8D2BF2446B8F}" dt="2024-10-23T03:48:38.079" v="5655" actId="14100"/>
          <ac:spMkLst>
            <pc:docMk/>
            <pc:sldMk cId="3286839711" sldId="280"/>
            <ac:spMk id="14" creationId="{B6D8F971-B651-F8EC-8408-F7443ED42FBF}"/>
          </ac:spMkLst>
        </pc:spChg>
        <pc:spChg chg="del mod">
          <ac:chgData name="인혁 박" userId="866fd6fb428eef4d" providerId="LiveId" clId="{7F786CFE-98AB-483B-A575-8D2BF2446B8F}" dt="2024-10-23T03:43:25.859" v="5426" actId="478"/>
          <ac:spMkLst>
            <pc:docMk/>
            <pc:sldMk cId="3286839711" sldId="280"/>
            <ac:spMk id="16" creationId="{396D9A6B-2CE2-240A-FCE8-EF2861C509C2}"/>
          </ac:spMkLst>
        </pc:spChg>
        <pc:spChg chg="del mod">
          <ac:chgData name="인혁 박" userId="866fd6fb428eef4d" providerId="LiveId" clId="{7F786CFE-98AB-483B-A575-8D2BF2446B8F}" dt="2024-10-23T03:43:25.859" v="5426" actId="478"/>
          <ac:spMkLst>
            <pc:docMk/>
            <pc:sldMk cId="3286839711" sldId="280"/>
            <ac:spMk id="17" creationId="{A29F8067-FD78-75A0-138C-824F14933065}"/>
          </ac:spMkLst>
        </pc:spChg>
        <pc:spChg chg="add mod">
          <ac:chgData name="인혁 박" userId="866fd6fb428eef4d" providerId="LiveId" clId="{7F786CFE-98AB-483B-A575-8D2BF2446B8F}" dt="2024-10-23T03:45:47.236" v="5621" actId="571"/>
          <ac:spMkLst>
            <pc:docMk/>
            <pc:sldMk cId="3286839711" sldId="280"/>
            <ac:spMk id="18" creationId="{2E1C868D-A0C3-041E-DFFB-EB38AA27E2CC}"/>
          </ac:spMkLst>
        </pc:spChg>
        <pc:spChg chg="add mod">
          <ac:chgData name="인혁 박" userId="866fd6fb428eef4d" providerId="LiveId" clId="{7F786CFE-98AB-483B-A575-8D2BF2446B8F}" dt="2024-10-23T03:46:19.926" v="5640" actId="14100"/>
          <ac:spMkLst>
            <pc:docMk/>
            <pc:sldMk cId="3286839711" sldId="280"/>
            <ac:spMk id="19" creationId="{E676B712-0AF7-22ED-18A4-24D55FB86060}"/>
          </ac:spMkLst>
        </pc:spChg>
        <pc:spChg chg="add mod">
          <ac:chgData name="인혁 박" userId="866fd6fb428eef4d" providerId="LiveId" clId="{7F786CFE-98AB-483B-A575-8D2BF2446B8F}" dt="2024-10-23T04:35:38.657" v="7893" actId="20577"/>
          <ac:spMkLst>
            <pc:docMk/>
            <pc:sldMk cId="3286839711" sldId="280"/>
            <ac:spMk id="20" creationId="{4D8F57DA-C46F-AF22-216B-E2B820BBC8EC}"/>
          </ac:spMkLst>
        </pc:spChg>
        <pc:picChg chg="mod">
          <ac:chgData name="인혁 박" userId="866fd6fb428eef4d" providerId="LiveId" clId="{7F786CFE-98AB-483B-A575-8D2BF2446B8F}" dt="2024-10-23T04:32:18.491" v="7317" actId="2085"/>
          <ac:picMkLst>
            <pc:docMk/>
            <pc:sldMk cId="3286839711" sldId="280"/>
            <ac:picMk id="4" creationId="{E7D2F5EF-34E0-C239-04D3-822FC1CBC9E6}"/>
          </ac:picMkLst>
        </pc:picChg>
        <pc:picChg chg="add mod">
          <ac:chgData name="인혁 박" userId="866fd6fb428eef4d" providerId="LiveId" clId="{7F786CFE-98AB-483B-A575-8D2BF2446B8F}" dt="2024-10-23T03:45:47.236" v="5621" actId="571"/>
          <ac:picMkLst>
            <pc:docMk/>
            <pc:sldMk cId="3286839711" sldId="280"/>
            <ac:picMk id="15" creationId="{8B8DC62F-D7B6-5A4B-EDA3-E54A8ED1288C}"/>
          </ac:picMkLst>
        </pc:picChg>
        <pc:cxnChg chg="add del">
          <ac:chgData name="인혁 박" userId="866fd6fb428eef4d" providerId="LiveId" clId="{7F786CFE-98AB-483B-A575-8D2BF2446B8F}" dt="2024-10-23T03:41:18.612" v="5342" actId="478"/>
          <ac:cxnSpMkLst>
            <pc:docMk/>
            <pc:sldMk cId="3286839711" sldId="280"/>
            <ac:cxnSpMk id="12" creationId="{38FE2EE9-223D-ABC7-A51F-85838F333C8F}"/>
          </ac:cxnSpMkLst>
        </pc:cxnChg>
      </pc:sldChg>
      <pc:sldChg chg="delSp modSp add del mod">
        <pc:chgData name="인혁 박" userId="866fd6fb428eef4d" providerId="LiveId" clId="{7F786CFE-98AB-483B-A575-8D2BF2446B8F}" dt="2024-10-23T03:53:21.174" v="5667" actId="2696"/>
        <pc:sldMkLst>
          <pc:docMk/>
          <pc:sldMk cId="969965376" sldId="281"/>
        </pc:sldMkLst>
        <pc:spChg chg="del">
          <ac:chgData name="인혁 박" userId="866fd6fb428eef4d" providerId="LiveId" clId="{7F786CFE-98AB-483B-A575-8D2BF2446B8F}" dt="2024-10-23T03:44:03.892" v="5461" actId="478"/>
          <ac:spMkLst>
            <pc:docMk/>
            <pc:sldMk cId="969965376" sldId="281"/>
            <ac:spMk id="5" creationId="{20F7B24F-EC85-CC66-AA03-83BCD95A4F05}"/>
          </ac:spMkLst>
        </pc:spChg>
        <pc:spChg chg="del">
          <ac:chgData name="인혁 박" userId="866fd6fb428eef4d" providerId="LiveId" clId="{7F786CFE-98AB-483B-A575-8D2BF2446B8F}" dt="2024-10-23T03:44:03.892" v="5461" actId="478"/>
          <ac:spMkLst>
            <pc:docMk/>
            <pc:sldMk cId="969965376" sldId="281"/>
            <ac:spMk id="6" creationId="{49CC2A0F-B564-D9AF-C560-819730FA7B44}"/>
          </ac:spMkLst>
        </pc:spChg>
        <pc:spChg chg="del">
          <ac:chgData name="인혁 박" userId="866fd6fb428eef4d" providerId="LiveId" clId="{7F786CFE-98AB-483B-A575-8D2BF2446B8F}" dt="2024-10-23T03:44:03.892" v="5461" actId="478"/>
          <ac:spMkLst>
            <pc:docMk/>
            <pc:sldMk cId="969965376" sldId="281"/>
            <ac:spMk id="8" creationId="{76456C92-053A-D68A-3B71-E2B7989DEA02}"/>
          </ac:spMkLst>
        </pc:spChg>
        <pc:spChg chg="del">
          <ac:chgData name="인혁 박" userId="866fd6fb428eef4d" providerId="LiveId" clId="{7F786CFE-98AB-483B-A575-8D2BF2446B8F}" dt="2024-10-23T03:44:03.892" v="5461" actId="478"/>
          <ac:spMkLst>
            <pc:docMk/>
            <pc:sldMk cId="969965376" sldId="281"/>
            <ac:spMk id="9" creationId="{E2BF77C1-D8D4-9E5C-618A-AB52B0BEEC04}"/>
          </ac:spMkLst>
        </pc:spChg>
        <pc:spChg chg="mod">
          <ac:chgData name="인혁 박" userId="866fd6fb428eef4d" providerId="LiveId" clId="{7F786CFE-98AB-483B-A575-8D2BF2446B8F}" dt="2024-10-23T03:44:00.828" v="5460" actId="20577"/>
          <ac:spMkLst>
            <pc:docMk/>
            <pc:sldMk cId="969965376" sldId="281"/>
            <ac:spMk id="10" creationId="{A752BE4F-5845-BC40-643E-9948DC884EFD}"/>
          </ac:spMkLst>
        </pc:spChg>
        <pc:spChg chg="del">
          <ac:chgData name="인혁 박" userId="866fd6fb428eef4d" providerId="LiveId" clId="{7F786CFE-98AB-483B-A575-8D2BF2446B8F}" dt="2024-10-23T03:44:03.892" v="5461" actId="478"/>
          <ac:spMkLst>
            <pc:docMk/>
            <pc:sldMk cId="969965376" sldId="281"/>
            <ac:spMk id="13" creationId="{461DF8E0-5477-C009-881F-8A63246AA747}"/>
          </ac:spMkLst>
        </pc:spChg>
        <pc:spChg chg="del">
          <ac:chgData name="인혁 박" userId="866fd6fb428eef4d" providerId="LiveId" clId="{7F786CFE-98AB-483B-A575-8D2BF2446B8F}" dt="2024-10-23T03:44:03.892" v="5461" actId="478"/>
          <ac:spMkLst>
            <pc:docMk/>
            <pc:sldMk cId="969965376" sldId="281"/>
            <ac:spMk id="14" creationId="{6720D7A5-E2FB-F857-242C-F5D353D3933C}"/>
          </ac:spMkLst>
        </pc:spChg>
      </pc:sldChg>
      <pc:sldChg chg="addSp delSp modSp add mod">
        <pc:chgData name="인혁 박" userId="866fd6fb428eef4d" providerId="LiveId" clId="{7F786CFE-98AB-483B-A575-8D2BF2446B8F}" dt="2024-10-23T04:38:02.666" v="8226" actId="20577"/>
        <pc:sldMkLst>
          <pc:docMk/>
          <pc:sldMk cId="1750372681" sldId="281"/>
        </pc:sldMkLst>
        <pc:spChg chg="del">
          <ac:chgData name="인혁 박" userId="866fd6fb428eef4d" providerId="LiveId" clId="{7F786CFE-98AB-483B-A575-8D2BF2446B8F}" dt="2024-10-23T03:53:50.964" v="5671" actId="478"/>
          <ac:spMkLst>
            <pc:docMk/>
            <pc:sldMk cId="1750372681" sldId="281"/>
            <ac:spMk id="5" creationId="{5A3EAF40-B3E0-EEC4-C125-072EA38F6BB5}"/>
          </ac:spMkLst>
        </pc:spChg>
        <pc:spChg chg="del">
          <ac:chgData name="인혁 박" userId="866fd6fb428eef4d" providerId="LiveId" clId="{7F786CFE-98AB-483B-A575-8D2BF2446B8F}" dt="2024-10-23T03:53:50.964" v="5671" actId="478"/>
          <ac:spMkLst>
            <pc:docMk/>
            <pc:sldMk cId="1750372681" sldId="281"/>
            <ac:spMk id="6" creationId="{BC3B26B6-8433-8D05-5913-CA1591DA5348}"/>
          </ac:spMkLst>
        </pc:spChg>
        <pc:spChg chg="del mod">
          <ac:chgData name="인혁 박" userId="866fd6fb428eef4d" providerId="LiveId" clId="{7F786CFE-98AB-483B-A575-8D2BF2446B8F}" dt="2024-10-23T03:59:00.914" v="5735" actId="478"/>
          <ac:spMkLst>
            <pc:docMk/>
            <pc:sldMk cId="1750372681" sldId="281"/>
            <ac:spMk id="7" creationId="{88EC4F07-BBE0-6B20-47D1-22E7D983601D}"/>
          </ac:spMkLst>
        </pc:spChg>
        <pc:spChg chg="del">
          <ac:chgData name="인혁 박" userId="866fd6fb428eef4d" providerId="LiveId" clId="{7F786CFE-98AB-483B-A575-8D2BF2446B8F}" dt="2024-10-23T03:53:50.964" v="5671" actId="478"/>
          <ac:spMkLst>
            <pc:docMk/>
            <pc:sldMk cId="1750372681" sldId="281"/>
            <ac:spMk id="8" creationId="{56C40564-35E6-49D1-8570-0F83BE8525A1}"/>
          </ac:spMkLst>
        </pc:spChg>
        <pc:spChg chg="del">
          <ac:chgData name="인혁 박" userId="866fd6fb428eef4d" providerId="LiveId" clId="{7F786CFE-98AB-483B-A575-8D2BF2446B8F}" dt="2024-10-23T03:53:50.964" v="5671" actId="478"/>
          <ac:spMkLst>
            <pc:docMk/>
            <pc:sldMk cId="1750372681" sldId="281"/>
            <ac:spMk id="9" creationId="{3C30E9ED-78FD-A44E-A08A-B13F740CEBED}"/>
          </ac:spMkLst>
        </pc:spChg>
        <pc:spChg chg="mod">
          <ac:chgData name="인혁 박" userId="866fd6fb428eef4d" providerId="LiveId" clId="{7F786CFE-98AB-483B-A575-8D2BF2446B8F}" dt="2024-10-23T03:54:17.285" v="5703" actId="20577"/>
          <ac:spMkLst>
            <pc:docMk/>
            <pc:sldMk cId="1750372681" sldId="281"/>
            <ac:spMk id="10" creationId="{EB4CC216-5F40-3BAF-296F-E37429A76730}"/>
          </ac:spMkLst>
        </pc:spChg>
        <pc:spChg chg="add del mod">
          <ac:chgData name="인혁 박" userId="866fd6fb428eef4d" providerId="LiveId" clId="{7F786CFE-98AB-483B-A575-8D2BF2446B8F}" dt="2024-10-23T03:59:00.914" v="5735" actId="478"/>
          <ac:spMkLst>
            <pc:docMk/>
            <pc:sldMk cId="1750372681" sldId="281"/>
            <ac:spMk id="11" creationId="{684223E7-D931-1C22-3774-136672685984}"/>
          </ac:spMkLst>
        </pc:spChg>
        <pc:spChg chg="add del mod">
          <ac:chgData name="인혁 박" userId="866fd6fb428eef4d" providerId="LiveId" clId="{7F786CFE-98AB-483B-A575-8D2BF2446B8F}" dt="2024-10-23T03:59:00.914" v="5735" actId="478"/>
          <ac:spMkLst>
            <pc:docMk/>
            <pc:sldMk cId="1750372681" sldId="281"/>
            <ac:spMk id="12" creationId="{CFFA4BF0-2A71-9BBA-28DD-3E08AB363A18}"/>
          </ac:spMkLst>
        </pc:spChg>
        <pc:spChg chg="del">
          <ac:chgData name="인혁 박" userId="866fd6fb428eef4d" providerId="LiveId" clId="{7F786CFE-98AB-483B-A575-8D2BF2446B8F}" dt="2024-10-23T03:53:50.964" v="5671" actId="478"/>
          <ac:spMkLst>
            <pc:docMk/>
            <pc:sldMk cId="1750372681" sldId="281"/>
            <ac:spMk id="13" creationId="{460F243A-A7F5-01FF-10CB-31B254A5ACC8}"/>
          </ac:spMkLst>
        </pc:spChg>
        <pc:spChg chg="del">
          <ac:chgData name="인혁 박" userId="866fd6fb428eef4d" providerId="LiveId" clId="{7F786CFE-98AB-483B-A575-8D2BF2446B8F}" dt="2024-10-23T03:53:50.964" v="5671" actId="478"/>
          <ac:spMkLst>
            <pc:docMk/>
            <pc:sldMk cId="1750372681" sldId="281"/>
            <ac:spMk id="14" creationId="{C4581CB7-6924-158C-BF49-140E880BFA8B}"/>
          </ac:spMkLst>
        </pc:spChg>
        <pc:spChg chg="add mod">
          <ac:chgData name="인혁 박" userId="866fd6fb428eef4d" providerId="LiveId" clId="{7F786CFE-98AB-483B-A575-8D2BF2446B8F}" dt="2024-10-23T03:55:05.638" v="5711" actId="571"/>
          <ac:spMkLst>
            <pc:docMk/>
            <pc:sldMk cId="1750372681" sldId="281"/>
            <ac:spMk id="15" creationId="{5C0E35CC-1D8D-C386-B0F2-9F1CA2615005}"/>
          </ac:spMkLst>
        </pc:spChg>
        <pc:spChg chg="add mod">
          <ac:chgData name="인혁 박" userId="866fd6fb428eef4d" providerId="LiveId" clId="{7F786CFE-98AB-483B-A575-8D2BF2446B8F}" dt="2024-10-23T04:38:02.666" v="8226" actId="20577"/>
          <ac:spMkLst>
            <pc:docMk/>
            <pc:sldMk cId="1750372681" sldId="281"/>
            <ac:spMk id="16" creationId="{AEE748EE-BC16-0FB7-49E5-453F3BF587C9}"/>
          </ac:spMkLst>
        </pc:spChg>
        <pc:spChg chg="del">
          <ac:chgData name="인혁 박" userId="866fd6fb428eef4d" providerId="LiveId" clId="{7F786CFE-98AB-483B-A575-8D2BF2446B8F}" dt="2024-10-23T03:53:50.964" v="5671" actId="478"/>
          <ac:spMkLst>
            <pc:docMk/>
            <pc:sldMk cId="1750372681" sldId="281"/>
            <ac:spMk id="19" creationId="{192F2B45-170D-DEC9-7073-0FB3AF5AD990}"/>
          </ac:spMkLst>
        </pc:spChg>
        <pc:spChg chg="del">
          <ac:chgData name="인혁 박" userId="866fd6fb428eef4d" providerId="LiveId" clId="{7F786CFE-98AB-483B-A575-8D2BF2446B8F}" dt="2024-10-23T03:53:50.964" v="5671" actId="478"/>
          <ac:spMkLst>
            <pc:docMk/>
            <pc:sldMk cId="1750372681" sldId="281"/>
            <ac:spMk id="20" creationId="{627DBAA3-E567-A446-6AEC-1F7FF5E23754}"/>
          </ac:spMkLst>
        </pc:spChg>
        <pc:picChg chg="add del mod">
          <ac:chgData name="인혁 박" userId="866fd6fb428eef4d" providerId="LiveId" clId="{7F786CFE-98AB-483B-A575-8D2BF2446B8F}" dt="2024-10-23T04:33:07.827" v="7485" actId="1076"/>
          <ac:picMkLst>
            <pc:docMk/>
            <pc:sldMk cId="1750372681" sldId="281"/>
            <ac:picMk id="4" creationId="{05F7F2A0-56C8-149F-F379-4B832E32AAF7}"/>
          </ac:picMkLst>
        </pc:picChg>
      </pc:sldChg>
      <pc:sldChg chg="delSp modSp add del mod">
        <pc:chgData name="인혁 박" userId="866fd6fb428eef4d" providerId="LiveId" clId="{7F786CFE-98AB-483B-A575-8D2BF2446B8F}" dt="2024-10-23T04:04:22.874" v="6243" actId="2696"/>
        <pc:sldMkLst>
          <pc:docMk/>
          <pc:sldMk cId="1833926417" sldId="282"/>
        </pc:sldMkLst>
        <pc:spChg chg="del">
          <ac:chgData name="인혁 박" userId="866fd6fb428eef4d" providerId="LiveId" clId="{7F786CFE-98AB-483B-A575-8D2BF2446B8F}" dt="2024-10-23T03:59:03.740" v="5736" actId="478"/>
          <ac:spMkLst>
            <pc:docMk/>
            <pc:sldMk cId="1833926417" sldId="282"/>
            <ac:spMk id="7" creationId="{E496D0DE-83AF-90E7-EDB0-5EC644B385F0}"/>
          </ac:spMkLst>
        </pc:spChg>
        <pc:spChg chg="del">
          <ac:chgData name="인혁 박" userId="866fd6fb428eef4d" providerId="LiveId" clId="{7F786CFE-98AB-483B-A575-8D2BF2446B8F}" dt="2024-10-23T03:59:03.740" v="5736" actId="478"/>
          <ac:spMkLst>
            <pc:docMk/>
            <pc:sldMk cId="1833926417" sldId="282"/>
            <ac:spMk id="11" creationId="{6EFF72D7-8550-B796-D41D-645660FEB777}"/>
          </ac:spMkLst>
        </pc:spChg>
        <pc:picChg chg="mod">
          <ac:chgData name="인혁 박" userId="866fd6fb428eef4d" providerId="LiveId" clId="{7F786CFE-98AB-483B-A575-8D2BF2446B8F}" dt="2024-10-23T03:58:31.955" v="5731" actId="1076"/>
          <ac:picMkLst>
            <pc:docMk/>
            <pc:sldMk cId="1833926417" sldId="282"/>
            <ac:picMk id="4" creationId="{CF8FE7E4-6410-ADF2-C0A3-EEABD13F8194}"/>
          </ac:picMkLst>
        </pc:picChg>
      </pc:sldChg>
      <pc:sldChg chg="addSp delSp modSp add del mod">
        <pc:chgData name="인혁 박" userId="866fd6fb428eef4d" providerId="LiveId" clId="{7F786CFE-98AB-483B-A575-8D2BF2446B8F}" dt="2024-10-23T04:09:47.702" v="6388" actId="2696"/>
        <pc:sldMkLst>
          <pc:docMk/>
          <pc:sldMk cId="4281228662" sldId="283"/>
        </pc:sldMkLst>
        <pc:spChg chg="add mod">
          <ac:chgData name="인혁 박" userId="866fd6fb428eef4d" providerId="LiveId" clId="{7F786CFE-98AB-483B-A575-8D2BF2446B8F}" dt="2024-10-23T04:06:24.398" v="6269" actId="2710"/>
          <ac:spMkLst>
            <pc:docMk/>
            <pc:sldMk cId="4281228662" sldId="283"/>
            <ac:spMk id="5" creationId="{D98B3870-992F-01A7-6B20-91B5F53EE78C}"/>
          </ac:spMkLst>
        </pc:spChg>
        <pc:spChg chg="del">
          <ac:chgData name="인혁 박" userId="866fd6fb428eef4d" providerId="LiveId" clId="{7F786CFE-98AB-483B-A575-8D2BF2446B8F}" dt="2024-10-23T03:58:14.115" v="5728" actId="478"/>
          <ac:spMkLst>
            <pc:docMk/>
            <pc:sldMk cId="4281228662" sldId="283"/>
            <ac:spMk id="7" creationId="{7FFB78F0-CE50-04C5-B2E9-3419E4CDD529}"/>
          </ac:spMkLst>
        </pc:spChg>
        <pc:spChg chg="add mod">
          <ac:chgData name="인혁 박" userId="866fd6fb428eef4d" providerId="LiveId" clId="{7F786CFE-98AB-483B-A575-8D2BF2446B8F}" dt="2024-10-23T04:07:30.521" v="6298" actId="1076"/>
          <ac:spMkLst>
            <pc:docMk/>
            <pc:sldMk cId="4281228662" sldId="283"/>
            <ac:spMk id="8" creationId="{AB4A3645-1CEC-B1CF-E142-A2276EE29AFC}"/>
          </ac:spMkLst>
        </pc:spChg>
        <pc:spChg chg="add mod">
          <ac:chgData name="인혁 박" userId="866fd6fb428eef4d" providerId="LiveId" clId="{7F786CFE-98AB-483B-A575-8D2BF2446B8F}" dt="2024-10-23T04:07:57.623" v="6310" actId="1076"/>
          <ac:spMkLst>
            <pc:docMk/>
            <pc:sldMk cId="4281228662" sldId="283"/>
            <ac:spMk id="9" creationId="{F237B893-B180-F0B7-7DF4-11DE5446594C}"/>
          </ac:spMkLst>
        </pc:spChg>
        <pc:spChg chg="mod">
          <ac:chgData name="인혁 박" userId="866fd6fb428eef4d" providerId="LiveId" clId="{7F786CFE-98AB-483B-A575-8D2BF2446B8F}" dt="2024-10-23T03:58:12.034" v="5727" actId="20577"/>
          <ac:spMkLst>
            <pc:docMk/>
            <pc:sldMk cId="4281228662" sldId="283"/>
            <ac:spMk id="10" creationId="{3F9C176D-2CD1-6110-2CDA-A70F75125C35}"/>
          </ac:spMkLst>
        </pc:spChg>
        <pc:spChg chg="del">
          <ac:chgData name="인혁 박" userId="866fd6fb428eef4d" providerId="LiveId" clId="{7F786CFE-98AB-483B-A575-8D2BF2446B8F}" dt="2024-10-23T03:58:15.605" v="5729" actId="478"/>
          <ac:spMkLst>
            <pc:docMk/>
            <pc:sldMk cId="4281228662" sldId="283"/>
            <ac:spMk id="11" creationId="{28ACEA69-EB4E-EA02-590D-18FD61D6D2E8}"/>
          </ac:spMkLst>
        </pc:spChg>
        <pc:spChg chg="add mod">
          <ac:chgData name="인혁 박" userId="866fd6fb428eef4d" providerId="LiveId" clId="{7F786CFE-98AB-483B-A575-8D2BF2446B8F}" dt="2024-10-23T04:08:01.329" v="6312" actId="1076"/>
          <ac:spMkLst>
            <pc:docMk/>
            <pc:sldMk cId="4281228662" sldId="283"/>
            <ac:spMk id="12" creationId="{93FB9DD4-C968-9D9A-9D48-338B76BE8D94}"/>
          </ac:spMkLst>
        </pc:spChg>
        <pc:graphicFrameChg chg="add mod">
          <ac:chgData name="인혁 박" userId="866fd6fb428eef4d" providerId="LiveId" clId="{7F786CFE-98AB-483B-A575-8D2BF2446B8F}" dt="2024-10-23T04:05:25.158" v="6246"/>
          <ac:graphicFrameMkLst>
            <pc:docMk/>
            <pc:sldMk cId="4281228662" sldId="283"/>
            <ac:graphicFrameMk id="6" creationId="{0E6C155E-0A97-4C62-E8C6-BAC38CCF456B}"/>
          </ac:graphicFrameMkLst>
        </pc:graphicFrameChg>
      </pc:sldChg>
      <pc:sldChg chg="addSp delSp modSp add mod ord">
        <pc:chgData name="인혁 박" userId="866fd6fb428eef4d" providerId="LiveId" clId="{7F786CFE-98AB-483B-A575-8D2BF2446B8F}" dt="2024-10-23T04:10:50.298" v="6413" actId="478"/>
        <pc:sldMkLst>
          <pc:docMk/>
          <pc:sldMk cId="523450594" sldId="284"/>
        </pc:sldMkLst>
        <pc:spChg chg="mod">
          <ac:chgData name="인혁 박" userId="866fd6fb428eef4d" providerId="LiveId" clId="{7F786CFE-98AB-483B-A575-8D2BF2446B8F}" dt="2024-10-23T04:09:07.172" v="6378" actId="1076"/>
          <ac:spMkLst>
            <pc:docMk/>
            <pc:sldMk cId="523450594" sldId="284"/>
            <ac:spMk id="5" creationId="{7B43CBA2-EFA5-EE23-54CD-F482201049AC}"/>
          </ac:spMkLst>
        </pc:spChg>
        <pc:spChg chg="add mod">
          <ac:chgData name="인혁 박" userId="866fd6fb428eef4d" providerId="LiveId" clId="{7F786CFE-98AB-483B-A575-8D2BF2446B8F}" dt="2024-10-23T04:09:11.314" v="6379" actId="1076"/>
          <ac:spMkLst>
            <pc:docMk/>
            <pc:sldMk cId="523450594" sldId="284"/>
            <ac:spMk id="6" creationId="{67D5BD4D-42C0-CC17-7072-70E7ECEAB5D6}"/>
          </ac:spMkLst>
        </pc:spChg>
        <pc:spChg chg="add del mod">
          <ac:chgData name="인혁 박" userId="866fd6fb428eef4d" providerId="LiveId" clId="{7F786CFE-98AB-483B-A575-8D2BF2446B8F}" dt="2024-10-23T04:10:50.298" v="6413" actId="478"/>
          <ac:spMkLst>
            <pc:docMk/>
            <pc:sldMk cId="523450594" sldId="284"/>
            <ac:spMk id="7" creationId="{9111E8F2-5FDA-EE65-2A97-4D4AC4E49E50}"/>
          </ac:spMkLst>
        </pc:spChg>
        <pc:spChg chg="del mod">
          <ac:chgData name="인혁 박" userId="866fd6fb428eef4d" providerId="LiveId" clId="{7F786CFE-98AB-483B-A575-8D2BF2446B8F}" dt="2024-10-23T04:10:48.095" v="6412" actId="478"/>
          <ac:spMkLst>
            <pc:docMk/>
            <pc:sldMk cId="523450594" sldId="284"/>
            <ac:spMk id="8" creationId="{76C7584E-CDF4-5C24-FACD-63B8C376D7B8}"/>
          </ac:spMkLst>
        </pc:spChg>
        <pc:spChg chg="mod">
          <ac:chgData name="인혁 박" userId="866fd6fb428eef4d" providerId="LiveId" clId="{7F786CFE-98AB-483B-A575-8D2BF2446B8F}" dt="2024-10-23T04:09:42.758" v="6385" actId="1076"/>
          <ac:spMkLst>
            <pc:docMk/>
            <pc:sldMk cId="523450594" sldId="284"/>
            <ac:spMk id="9" creationId="{A75A6766-74DC-E5C7-2E27-93B93B862029}"/>
          </ac:spMkLst>
        </pc:spChg>
        <pc:spChg chg="add del mod">
          <ac:chgData name="인혁 박" userId="866fd6fb428eef4d" providerId="LiveId" clId="{7F786CFE-98AB-483B-A575-8D2BF2446B8F}" dt="2024-10-23T04:10:50.298" v="6413" actId="478"/>
          <ac:spMkLst>
            <pc:docMk/>
            <pc:sldMk cId="523450594" sldId="284"/>
            <ac:spMk id="11" creationId="{F03DE09A-C51C-764F-E05F-32EA23F1B3A7}"/>
          </ac:spMkLst>
        </pc:spChg>
        <pc:spChg chg="del">
          <ac:chgData name="인혁 박" userId="866fd6fb428eef4d" providerId="LiveId" clId="{7F786CFE-98AB-483B-A575-8D2BF2446B8F}" dt="2024-10-23T04:10:43.384" v="6409" actId="478"/>
          <ac:spMkLst>
            <pc:docMk/>
            <pc:sldMk cId="523450594" sldId="284"/>
            <ac:spMk id="12" creationId="{4F93B11D-0E4B-BE72-90E7-DB136B0CA5B9}"/>
          </ac:spMkLst>
        </pc:spChg>
        <pc:spChg chg="add mod">
          <ac:chgData name="인혁 박" userId="866fd6fb428eef4d" providerId="LiveId" clId="{7F786CFE-98AB-483B-A575-8D2BF2446B8F}" dt="2024-10-23T04:09:42.758" v="6385" actId="1076"/>
          <ac:spMkLst>
            <pc:docMk/>
            <pc:sldMk cId="523450594" sldId="284"/>
            <ac:spMk id="13" creationId="{78791E39-A13F-125F-4CA0-9C7C0BFB046D}"/>
          </ac:spMkLst>
        </pc:spChg>
        <pc:picChg chg="add del mod">
          <ac:chgData name="인혁 박" userId="866fd6fb428eef4d" providerId="LiveId" clId="{7F786CFE-98AB-483B-A575-8D2BF2446B8F}" dt="2024-10-23T04:10:46.675" v="6411" actId="478"/>
          <ac:picMkLst>
            <pc:docMk/>
            <pc:sldMk cId="523450594" sldId="284"/>
            <ac:picMk id="4" creationId="{0D1FA12E-BD54-795A-D390-4785DC0027D9}"/>
          </ac:picMkLst>
        </pc:picChg>
      </pc:sldChg>
      <pc:sldChg chg="addSp delSp modSp add mod">
        <pc:chgData name="인혁 박" userId="866fd6fb428eef4d" providerId="LiveId" clId="{7F786CFE-98AB-483B-A575-8D2BF2446B8F}" dt="2024-10-23T04:30:24.131" v="7307" actId="1076"/>
        <pc:sldMkLst>
          <pc:docMk/>
          <pc:sldMk cId="260229089" sldId="285"/>
        </pc:sldMkLst>
        <pc:spChg chg="del">
          <ac:chgData name="인혁 박" userId="866fd6fb428eef4d" providerId="LiveId" clId="{7F786CFE-98AB-483B-A575-8D2BF2446B8F}" dt="2024-10-23T04:09:53.018" v="6390" actId="478"/>
          <ac:spMkLst>
            <pc:docMk/>
            <pc:sldMk cId="260229089" sldId="285"/>
            <ac:spMk id="5" creationId="{5C83E31F-492B-2499-5B29-783953DBCCE4}"/>
          </ac:spMkLst>
        </pc:spChg>
        <pc:spChg chg="del">
          <ac:chgData name="인혁 박" userId="866fd6fb428eef4d" providerId="LiveId" clId="{7F786CFE-98AB-483B-A575-8D2BF2446B8F}" dt="2024-10-23T04:09:54.062" v="6391" actId="478"/>
          <ac:spMkLst>
            <pc:docMk/>
            <pc:sldMk cId="260229089" sldId="285"/>
            <ac:spMk id="6" creationId="{73829ED0-1DD1-DBCF-CE0B-0A19B94C96A8}"/>
          </ac:spMkLst>
        </pc:spChg>
        <pc:spChg chg="mod topLvl">
          <ac:chgData name="인혁 박" userId="866fd6fb428eef4d" providerId="LiveId" clId="{7F786CFE-98AB-483B-A575-8D2BF2446B8F}" dt="2024-10-23T04:23:46.059" v="7181" actId="1076"/>
          <ac:spMkLst>
            <pc:docMk/>
            <pc:sldMk cId="260229089" sldId="285"/>
            <ac:spMk id="7" creationId="{144FB50B-3F36-70DB-A67E-5EB847CDFCE9}"/>
          </ac:spMkLst>
        </pc:spChg>
        <pc:spChg chg="mod topLvl">
          <ac:chgData name="인혁 박" userId="866fd6fb428eef4d" providerId="LiveId" clId="{7F786CFE-98AB-483B-A575-8D2BF2446B8F}" dt="2024-10-23T04:11:22.846" v="6434" actId="165"/>
          <ac:spMkLst>
            <pc:docMk/>
            <pc:sldMk cId="260229089" sldId="285"/>
            <ac:spMk id="8" creationId="{0025576C-2AAF-468A-142D-5E6C741CF764}"/>
          </ac:spMkLst>
        </pc:spChg>
        <pc:spChg chg="del">
          <ac:chgData name="인혁 박" userId="866fd6fb428eef4d" providerId="LiveId" clId="{7F786CFE-98AB-483B-A575-8D2BF2446B8F}" dt="2024-10-23T04:09:53.018" v="6390" actId="478"/>
          <ac:spMkLst>
            <pc:docMk/>
            <pc:sldMk cId="260229089" sldId="285"/>
            <ac:spMk id="9" creationId="{39AD0191-795E-4EBD-9EA4-B3418D354837}"/>
          </ac:spMkLst>
        </pc:spChg>
        <pc:spChg chg="mod topLvl">
          <ac:chgData name="인혁 박" userId="866fd6fb428eef4d" providerId="LiveId" clId="{7F786CFE-98AB-483B-A575-8D2BF2446B8F}" dt="2024-10-23T04:11:22.846" v="6434" actId="165"/>
          <ac:spMkLst>
            <pc:docMk/>
            <pc:sldMk cId="260229089" sldId="285"/>
            <ac:spMk id="11" creationId="{863D3F20-6E75-A30E-B5E7-C2EB714E401F}"/>
          </ac:spMkLst>
        </pc:spChg>
        <pc:spChg chg="del">
          <ac:chgData name="인혁 박" userId="866fd6fb428eef4d" providerId="LiveId" clId="{7F786CFE-98AB-483B-A575-8D2BF2446B8F}" dt="2024-10-23T04:10:16.698" v="6399" actId="478"/>
          <ac:spMkLst>
            <pc:docMk/>
            <pc:sldMk cId="260229089" sldId="285"/>
            <ac:spMk id="12" creationId="{627F8175-1E1F-6818-F48E-F0C7CC0B6471}"/>
          </ac:spMkLst>
        </pc:spChg>
        <pc:spChg chg="del">
          <ac:chgData name="인혁 박" userId="866fd6fb428eef4d" providerId="LiveId" clId="{7F786CFE-98AB-483B-A575-8D2BF2446B8F}" dt="2024-10-23T04:09:54.062" v="6391" actId="478"/>
          <ac:spMkLst>
            <pc:docMk/>
            <pc:sldMk cId="260229089" sldId="285"/>
            <ac:spMk id="13" creationId="{81218903-EBF4-EBE6-879C-432D1574DE10}"/>
          </ac:spMkLst>
        </pc:spChg>
        <pc:spChg chg="add del mod">
          <ac:chgData name="인혁 박" userId="866fd6fb428eef4d" providerId="LiveId" clId="{7F786CFE-98AB-483B-A575-8D2BF2446B8F}" dt="2024-10-23T04:10:09.062" v="6397" actId="478"/>
          <ac:spMkLst>
            <pc:docMk/>
            <pc:sldMk cId="260229089" sldId="285"/>
            <ac:spMk id="14" creationId="{9FF5DD91-84AD-EFFE-2EF3-2F4B34B71892}"/>
          </ac:spMkLst>
        </pc:spChg>
        <pc:spChg chg="add del mod">
          <ac:chgData name="인혁 박" userId="866fd6fb428eef4d" providerId="LiveId" clId="{7F786CFE-98AB-483B-A575-8D2BF2446B8F}" dt="2024-10-23T04:11:26.165" v="6436" actId="478"/>
          <ac:spMkLst>
            <pc:docMk/>
            <pc:sldMk cId="260229089" sldId="285"/>
            <ac:spMk id="15" creationId="{B56614D1-C686-9ECD-1EA4-3C3723BCE0BB}"/>
          </ac:spMkLst>
        </pc:spChg>
        <pc:spChg chg="add del mod">
          <ac:chgData name="인혁 박" userId="866fd6fb428eef4d" providerId="LiveId" clId="{7F786CFE-98AB-483B-A575-8D2BF2446B8F}" dt="2024-10-23T04:11:24.705" v="6435" actId="478"/>
          <ac:spMkLst>
            <pc:docMk/>
            <pc:sldMk cId="260229089" sldId="285"/>
            <ac:spMk id="16" creationId="{D5E8006E-C112-2047-8D70-35300F6E0F75}"/>
          </ac:spMkLst>
        </pc:spChg>
        <pc:spChg chg="add del mod">
          <ac:chgData name="인혁 박" userId="866fd6fb428eef4d" providerId="LiveId" clId="{7F786CFE-98AB-483B-A575-8D2BF2446B8F}" dt="2024-10-23T04:14:00.872" v="6447"/>
          <ac:spMkLst>
            <pc:docMk/>
            <pc:sldMk cId="260229089" sldId="285"/>
            <ac:spMk id="19" creationId="{D8A923CE-9A79-3CCA-996E-EEF6E2A0E972}"/>
          </ac:spMkLst>
        </pc:spChg>
        <pc:spChg chg="add mod">
          <ac:chgData name="인혁 박" userId="866fd6fb428eef4d" providerId="LiveId" clId="{7F786CFE-98AB-483B-A575-8D2BF2446B8F}" dt="2024-10-23T04:13:44.706" v="6442"/>
          <ac:spMkLst>
            <pc:docMk/>
            <pc:sldMk cId="260229089" sldId="285"/>
            <ac:spMk id="20" creationId="{98A7FEDF-8CCA-FAC3-1CC5-255F3FBA67AC}"/>
          </ac:spMkLst>
        </pc:spChg>
        <pc:spChg chg="add mod">
          <ac:chgData name="인혁 박" userId="866fd6fb428eef4d" providerId="LiveId" clId="{7F786CFE-98AB-483B-A575-8D2BF2446B8F}" dt="2024-10-23T04:29:56.554" v="7306" actId="20577"/>
          <ac:spMkLst>
            <pc:docMk/>
            <pc:sldMk cId="260229089" sldId="285"/>
            <ac:spMk id="21" creationId="{159DC821-2A0C-F9DD-984B-39196CC59A91}"/>
          </ac:spMkLst>
        </pc:spChg>
        <pc:grpChg chg="add mod">
          <ac:chgData name="인혁 박" userId="866fd6fb428eef4d" providerId="LiveId" clId="{7F786CFE-98AB-483B-A575-8D2BF2446B8F}" dt="2024-10-23T04:11:12.932" v="6431" actId="164"/>
          <ac:grpSpMkLst>
            <pc:docMk/>
            <pc:sldMk cId="260229089" sldId="285"/>
            <ac:grpSpMk id="17" creationId="{905A4415-5797-3A62-D897-CE4B1B256345}"/>
          </ac:grpSpMkLst>
        </pc:grpChg>
        <pc:grpChg chg="add del mod">
          <ac:chgData name="인혁 박" userId="866fd6fb428eef4d" providerId="LiveId" clId="{7F786CFE-98AB-483B-A575-8D2BF2446B8F}" dt="2024-10-23T04:11:22.846" v="6434" actId="165"/>
          <ac:grpSpMkLst>
            <pc:docMk/>
            <pc:sldMk cId="260229089" sldId="285"/>
            <ac:grpSpMk id="18" creationId="{C4942B6B-1CBB-433D-92AD-DCF66002478B}"/>
          </ac:grpSpMkLst>
        </pc:grpChg>
        <pc:picChg chg="mod ord">
          <ac:chgData name="인혁 박" userId="866fd6fb428eef4d" providerId="LiveId" clId="{7F786CFE-98AB-483B-A575-8D2BF2446B8F}" dt="2024-10-23T04:30:24.131" v="7307" actId="1076"/>
          <ac:picMkLst>
            <pc:docMk/>
            <pc:sldMk cId="260229089" sldId="285"/>
            <ac:picMk id="4" creationId="{C7572786-53A2-7F24-070D-25FB719093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B6535-729E-44A2-8473-2B8C323C1EB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8A267-C31D-4424-BC18-3988A3A8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50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8A267-C31D-4424-BC18-3988A3A8D1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5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16412-F120-9238-5701-CC671B99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B03A4B-CC23-94D7-D123-CF2FDA1A7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0C6992-3055-CE2C-9C21-480936478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E2CB1C-697F-C1C7-31D6-124FC13FF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8A267-C31D-4424-BC18-3988A3A8D1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97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8A267-C31D-4424-BC18-3988A3A8D1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726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BB380-924D-5EB3-F4C2-413150E10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D31738-22C8-5975-9183-BB5ACE67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6373CC-78A4-3247-28D3-595FA9E96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D53A51-554E-A04B-2FEA-63EA30DEB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8A267-C31D-4424-BC18-3988A3A8D1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90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DE3B-8173-6FFD-C7D4-74F94ABB2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715282-1C08-D470-91D8-5E85AB75E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E72CB8-71E0-5AAB-DB98-A75171450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37EA7C-CCDF-F06B-4939-85CDD4F3F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8A267-C31D-4424-BC18-3988A3A8D10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0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D43E-489F-7458-A2CA-8A215890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6F5EF6-9998-7ABD-2A47-0F73C1DF7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C4995F-CC96-FDF0-1CAC-44F04D792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5ECB-951F-7C78-B484-8EF43CA33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8A267-C31D-4424-BC18-3988A3A8D10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052800" y="10147300"/>
            <a:ext cx="22352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58391" y="952500"/>
            <a:ext cx="13970000" cy="483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13600" b="0" i="0" u="none" strike="noStrike" err="1">
                <a:solidFill>
                  <a:srgbClr val="222222"/>
                </a:solidFill>
                <a:ea typeface="Pretendard Bold"/>
              </a:rPr>
              <a:t>가드로버</a:t>
            </a:r>
            <a:endParaRPr lang="ko-KR" sz="136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58391" y="5829300"/>
            <a:ext cx="11861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100" b="0" i="0" u="none" strike="noStrike">
                <a:solidFill>
                  <a:srgbClr val="222222"/>
                </a:solidFill>
                <a:ea typeface="Pretendard Regular"/>
              </a:rPr>
              <a:t>자율주행 패트롤카</a:t>
            </a:r>
            <a:endParaRPr lang="en-US" sz="3100" b="0" i="0" u="none" strike="noStrike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55750" y="8598435"/>
            <a:ext cx="3594100" cy="647165"/>
          </a:xfrm>
          <a:prstGeom prst="rect">
            <a:avLst/>
          </a:prstGeom>
        </p:spPr>
        <p:txBody>
          <a:bodyPr lIns="0" tIns="0" rIns="0" bIns="0" rtlCol="0" anchor="b">
            <a:normAutofit/>
          </a:bodyPr>
          <a:lstStyle/>
          <a:p>
            <a:pPr lvl="0" algn="l">
              <a:lnSpc>
                <a:spcPct val="8300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Intel AI SW </a:t>
            </a:r>
            <a:r>
              <a:rPr lang="ko-KR" altLang="en-US" sz="2300" b="0" i="0" u="none" strike="noStrike">
                <a:solidFill>
                  <a:srgbClr val="222222"/>
                </a:solidFill>
                <a:latin typeface="Pretendard Regular"/>
              </a:rPr>
              <a:t>아카데미 </a:t>
            </a:r>
            <a:r>
              <a:rPr lang="en-US" altLang="ko-KR" sz="2300" b="0" i="0" u="none" strike="noStrike">
                <a:solidFill>
                  <a:srgbClr val="222222"/>
                </a:solidFill>
                <a:latin typeface="Pretendard Regular"/>
              </a:rPr>
              <a:t>5</a:t>
            </a:r>
            <a:r>
              <a:rPr lang="ko-KR" altLang="en-US" sz="2300" b="0" i="0" u="none" strike="noStrike">
                <a:solidFill>
                  <a:srgbClr val="222222"/>
                </a:solidFill>
                <a:latin typeface="Pretendard Regular"/>
              </a:rPr>
              <a:t>기</a:t>
            </a:r>
            <a:endParaRPr lang="en-US" sz="2300" b="0" i="0" u="none" strike="noStrike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2500" y="8420100"/>
            <a:ext cx="8572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2024.10.2</a:t>
            </a:r>
            <a:r>
              <a:rPr lang="en-US" sz="2300">
                <a:solidFill>
                  <a:srgbClr val="222222"/>
                </a:solidFill>
                <a:latin typeface="Pretendard Regular"/>
              </a:rPr>
              <a:t>3</a:t>
            </a:r>
            <a:endParaRPr lang="en-US" sz="2300" b="0" i="0" u="none" strike="noStrike">
              <a:solidFill>
                <a:srgbClr val="222222"/>
              </a:solidFill>
              <a:latin typeface="Pretendard Regular"/>
            </a:endParaRPr>
          </a:p>
          <a:p>
            <a:pPr lvl="0" algn="l">
              <a:lnSpc>
                <a:spcPct val="12035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3</a:t>
            </a:r>
            <a:r>
              <a:rPr lang="ko-KR" altLang="en-US" sz="2300" b="0" i="0" u="none" strike="noStrike">
                <a:solidFill>
                  <a:srgbClr val="222222"/>
                </a:solidFill>
                <a:latin typeface="Pretendard Regular"/>
              </a:rPr>
              <a:t>조 </a:t>
            </a:r>
            <a:r>
              <a:rPr lang="en-US" altLang="ko-KR" sz="2300" b="0" i="0" u="none" strike="noStrike">
                <a:solidFill>
                  <a:srgbClr val="222222"/>
                </a:solidFill>
                <a:latin typeface="Pretendard Regular"/>
              </a:rPr>
              <a:t>– </a:t>
            </a:r>
            <a:r>
              <a:rPr lang="ko-KR" altLang="en-US" sz="2300" b="0" i="0" u="none" strike="noStrike">
                <a:solidFill>
                  <a:srgbClr val="222222"/>
                </a:solidFill>
                <a:latin typeface="Pretendard Regular"/>
              </a:rPr>
              <a:t>권시우</a:t>
            </a:r>
            <a:r>
              <a:rPr lang="en-US" altLang="ko-KR" sz="2300" b="0" i="0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altLang="en-US" sz="2300" b="0" i="0" u="none" strike="noStrike">
                <a:solidFill>
                  <a:srgbClr val="222222"/>
                </a:solidFill>
                <a:latin typeface="Pretendard Regular"/>
              </a:rPr>
              <a:t>박정우</a:t>
            </a:r>
            <a:r>
              <a:rPr lang="en-US" altLang="ko-KR" sz="2300" b="0" i="0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altLang="en-US" sz="2300" b="0" i="0" u="none" strike="noStrike" err="1">
                <a:solidFill>
                  <a:srgbClr val="222222"/>
                </a:solidFill>
                <a:latin typeface="Pretendard Regular"/>
              </a:rPr>
              <a:t>조명근</a:t>
            </a:r>
            <a:r>
              <a:rPr lang="en-US" altLang="ko-KR" sz="2300" b="0" i="0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altLang="en-US" sz="2300" b="0" i="0" u="none" strike="noStrike">
                <a:solidFill>
                  <a:srgbClr val="222222"/>
                </a:solidFill>
                <a:latin typeface="Pretendard Regular"/>
              </a:rPr>
              <a:t>박인혁</a:t>
            </a:r>
            <a:endParaRPr lang="ko-KR" sz="2300" b="0" i="0" u="none" strike="noStrike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07ECB5-E43A-4FCE-8A54-4848E8CA1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79" b="17772"/>
          <a:stretch/>
        </p:blipFill>
        <p:spPr>
          <a:xfrm>
            <a:off x="10287000" y="1079499"/>
            <a:ext cx="5702300" cy="65609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8431C-7CBC-6219-A2AF-9D38573D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그림 157">
            <a:extLst>
              <a:ext uri="{FF2B5EF4-FFF2-40B4-BE49-F238E27FC236}">
                <a16:creationId xmlns:a16="http://schemas.microsoft.com/office/drawing/2014/main" id="{92FB5388-ACFE-9927-AE0A-A16A7A3D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75" y="377509"/>
            <a:ext cx="10436299" cy="944414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B70ECC4-338D-89F9-01F2-858D1FCF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2243D1D-394E-8C2E-8922-6F72CD7F1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EE4AB7D-BC26-9E70-89C5-E7AB36CFA8B9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2-2. </a:t>
            </a:r>
            <a:r>
              <a:rPr lang="ko-KR" altLang="en-US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시스템 구성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86FBC04-0B27-64BE-D17A-0DD2DCAB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086100"/>
            <a:ext cx="5829005" cy="5312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2983A-51BA-9BBD-853C-30855F77937B}"/>
              </a:ext>
            </a:extLst>
          </p:cNvPr>
          <p:cNvSpPr txBox="1"/>
          <p:nvPr/>
        </p:nvSpPr>
        <p:spPr>
          <a:xfrm>
            <a:off x="1331926" y="3426047"/>
            <a:ext cx="5943600" cy="4509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 b="0" i="0" u="none" strike="noStrike" err="1">
                <a:latin typeface="Pretendard Regular" panose="020B0600000101010101"/>
                <a:ea typeface="Pretendard Regular" panose="020B0600000101010101"/>
              </a:rPr>
              <a:t>라즈베리파이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4B 4GB – 2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대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 err="1">
                <a:latin typeface="Pretendard Regular" panose="020B0600000101010101"/>
                <a:ea typeface="Pretendard Regular" panose="020B0600000101010101"/>
              </a:rPr>
              <a:t>라즈비안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OS</a:t>
            </a: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파이썬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3.10</a:t>
            </a: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YOLOv5s – 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사람 인식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칼 인식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Flask – 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영상 스트리밍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 err="1">
                <a:latin typeface="Pretendard Regular" panose="020B0600000101010101"/>
                <a:ea typeface="Pretendard Regular" panose="020B0600000101010101"/>
              </a:rPr>
              <a:t>Aruduino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 IDE (or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VS Code)</a:t>
            </a: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 err="1">
                <a:latin typeface="Pretendard Regular" panose="020B0600000101010101"/>
                <a:ea typeface="Pretendard Regular" panose="020B0600000101010101"/>
              </a:rPr>
              <a:t>Aruduinio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 UNO (or Atmega128)</a:t>
            </a: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C++ (or C)</a:t>
            </a: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Ubuntu 22.04</a:t>
            </a:r>
            <a:endParaRPr lang="en-US" sz="22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20633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E309A-5CC2-45BE-BB3A-6889266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그림 122">
            <a:extLst>
              <a:ext uri="{FF2B5EF4-FFF2-40B4-BE49-F238E27FC236}">
                <a16:creationId xmlns:a16="http://schemas.microsoft.com/office/drawing/2014/main" id="{3A816CFB-51F4-BA25-4E10-110E4C2F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468" y="381650"/>
            <a:ext cx="10486615" cy="968790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A9CC131-5966-00E8-7E78-1BEED9B8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782316-E4C0-6718-380F-ADDB9529B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041EE30-74D0-3A03-0812-8207FB428E23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2-</a:t>
            </a:r>
            <a:r>
              <a:rPr lang="en-US" altLang="ko-KR" sz="4800">
                <a:solidFill>
                  <a:srgbClr val="C13844"/>
                </a:solidFill>
                <a:latin typeface="Pretendard Bold"/>
                <a:ea typeface="Pretendard Bold"/>
              </a:rPr>
              <a:t>3</a:t>
            </a: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. </a:t>
            </a:r>
            <a:r>
              <a:rPr lang="ko-KR" altLang="en-US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입출력 구성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pic>
        <p:nvPicPr>
          <p:cNvPr id="64" name="Picture 4">
            <a:extLst>
              <a:ext uri="{FF2B5EF4-FFF2-40B4-BE49-F238E27FC236}">
                <a16:creationId xmlns:a16="http://schemas.microsoft.com/office/drawing/2014/main" id="{EA43FB44-6382-ACDB-8D48-45DA544B5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086100"/>
            <a:ext cx="5829005" cy="669400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23E4745-5E16-C560-5FA4-ED5754412E89}"/>
              </a:ext>
            </a:extLst>
          </p:cNvPr>
          <p:cNvSpPr txBox="1"/>
          <p:nvPr/>
        </p:nvSpPr>
        <p:spPr>
          <a:xfrm>
            <a:off x="1331926" y="3426047"/>
            <a:ext cx="5943600" cy="603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입력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marL="800100" lvl="1" indent="-342900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 err="1">
                <a:latin typeface="Pretendard Regular" panose="020B0600000101010101"/>
                <a:ea typeface="Pretendard Regular" panose="020B0600000101010101"/>
              </a:rPr>
              <a:t>웹캠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(USB)</a:t>
            </a:r>
          </a:p>
          <a:p>
            <a:pPr marL="800100" lvl="1" indent="-342900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초음파센서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– 4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대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(GPIO)</a:t>
            </a:r>
          </a:p>
          <a:p>
            <a:pPr marL="800100" lvl="1" indent="-342900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조이스틱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(GPIO &amp; Wi-Fi)</a:t>
            </a: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출력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marL="800100" lvl="1" indent="-342900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LED 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적색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녹색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(GPIO)</a:t>
            </a:r>
          </a:p>
          <a:p>
            <a:pPr marL="800100" lvl="1" indent="-342900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DC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 모터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– 4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대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marL="800100" lvl="1" indent="-342900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L298N 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모터 드라이버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(GPIO)</a:t>
            </a: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전원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marL="800100" lvl="1" indent="-342900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모터전원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– 14.8V 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(3.7V x 4 , 3000mAh)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marL="800100" lvl="1" indent="-342900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RC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카 제어전원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– 5V 3A</a:t>
            </a:r>
          </a:p>
          <a:p>
            <a:pPr marL="800100" lvl="1" indent="-342900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영상파트 전원 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– 5V 3A</a:t>
            </a:r>
            <a:endParaRPr lang="en-US" sz="22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442779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57225-6240-855D-ED7A-B36D98970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그림 148">
            <a:extLst>
              <a:ext uri="{FF2B5EF4-FFF2-40B4-BE49-F238E27FC236}">
                <a16:creationId xmlns:a16="http://schemas.microsoft.com/office/drawing/2014/main" id="{B8130584-8093-D43D-9CE7-F06DB004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1" y="2158548"/>
            <a:ext cx="14554200" cy="792518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16C3E4A-0B8D-9C61-6DEF-A027C73B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D41106C-A33F-14D8-4BE4-363290C1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84F4428-37E6-BFAF-447E-64E5CD1CB81D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2-</a:t>
            </a:r>
            <a:r>
              <a:rPr lang="en-US" altLang="ko-KR" sz="4800">
                <a:solidFill>
                  <a:srgbClr val="C13844"/>
                </a:solidFill>
                <a:latin typeface="Pretendard Bold"/>
                <a:ea typeface="Pretendard Bold"/>
              </a:rPr>
              <a:t>4</a:t>
            </a: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. </a:t>
            </a:r>
            <a:r>
              <a:rPr lang="ko-KR" altLang="en-US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동작 플로우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420763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B9388-0052-4872-6B8B-179C5B4E5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AFBA7F-C072-7FAB-A15B-C688261A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295E5A-F2E7-F601-3225-1791BFFA3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0760CBC-FA43-EA01-85C8-3011C4BC6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F17137F-48D4-71F0-C38F-F4E9C535F21F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>
                <a:solidFill>
                  <a:srgbClr val="C13844"/>
                </a:solidFill>
                <a:ea typeface="Pretendard Bold"/>
              </a:rPr>
              <a:t>03</a:t>
            </a:r>
            <a:endParaRPr lang="ko-KR" sz="64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116F781-F98C-3478-DC8F-B827DDAFEAC3}"/>
              </a:ext>
            </a:extLst>
          </p:cNvPr>
          <p:cNvSpPr txBox="1"/>
          <p:nvPr/>
        </p:nvSpPr>
        <p:spPr>
          <a:xfrm>
            <a:off x="10042111" y="5052919"/>
            <a:ext cx="4787900" cy="166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3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-1 </a:t>
            </a:r>
            <a:r>
              <a:rPr lang="en-US" altLang="ko-KR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RC</a:t>
            </a: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카 주행</a:t>
            </a:r>
            <a:endParaRPr lang="en-US" altLang="ko-KR" sz="320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3-2 </a:t>
            </a:r>
            <a:r>
              <a:rPr lang="ko-KR" alt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객체인식</a:t>
            </a:r>
            <a:endParaRPr lang="en-US" altLang="ko-KR" sz="32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3-3 </a:t>
            </a: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원격제어</a:t>
            </a:r>
            <a:endParaRPr lang="en-US" sz="32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EA200DA-8273-22C4-DCBC-558BE92D3419}"/>
              </a:ext>
            </a:extLst>
          </p:cNvPr>
          <p:cNvSpPr txBox="1"/>
          <p:nvPr/>
        </p:nvSpPr>
        <p:spPr>
          <a:xfrm>
            <a:off x="1866900" y="5911850"/>
            <a:ext cx="481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>
                <a:latin typeface="Pretendard Bold"/>
              </a:rPr>
              <a:t>03 </a:t>
            </a:r>
            <a:r>
              <a:rPr lang="ko-KR" altLang="en-US" sz="4400" b="0" i="0" u="none" strike="noStrike">
                <a:latin typeface="Pretendard Bold"/>
                <a:ea typeface="Pretendard Bold"/>
              </a:rPr>
              <a:t>프로젝트 시연</a:t>
            </a:r>
            <a:endParaRPr lang="ko-KR" sz="4400" b="0" i="0" u="none" strike="noStrike">
              <a:ea typeface="Pretendard Bold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1180405-6293-FA82-5047-C7BBA28107F9}"/>
              </a:ext>
            </a:extLst>
          </p:cNvPr>
          <p:cNvCxnSpPr>
            <a:cxnSpLocks/>
          </p:cNvCxnSpPr>
          <p:nvPr/>
        </p:nvCxnSpPr>
        <p:spPr>
          <a:xfrm>
            <a:off x="9144000" y="3955774"/>
            <a:ext cx="0" cy="44527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3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B4E31C-69A4-70ED-93DD-9BDF68B6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43C282-6A9B-AAD5-90C4-E6C1A6FB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75FEE4-9E63-55E5-6476-7E7C9D33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8407011-D972-5410-DCA4-87DF1399A369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3-</a:t>
            </a:r>
            <a:r>
              <a:rPr lang="en-US" altLang="ko-KR" sz="4800">
                <a:solidFill>
                  <a:srgbClr val="C13844"/>
                </a:solidFill>
                <a:latin typeface="Pretendard Bold"/>
                <a:ea typeface="Pretendard Bold"/>
              </a:rPr>
              <a:t>1</a:t>
            </a: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. </a:t>
            </a:r>
            <a:r>
              <a:rPr lang="en-US" altLang="ko-KR" sz="4800">
                <a:solidFill>
                  <a:srgbClr val="C13844"/>
                </a:solidFill>
                <a:latin typeface="Pretendard Bold"/>
                <a:ea typeface="Pretendard Bold"/>
              </a:rPr>
              <a:t>RC</a:t>
            </a:r>
            <a:r>
              <a:rPr lang="ko-KR" altLang="en-US" sz="4800">
                <a:solidFill>
                  <a:srgbClr val="C13844"/>
                </a:solidFill>
                <a:latin typeface="Pretendard Bold"/>
                <a:ea typeface="Pretendard Bold"/>
              </a:rPr>
              <a:t>카 주행 영상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pic>
        <p:nvPicPr>
          <p:cNvPr id="5" name="그림 4" descr="구성된 장애물을 회피하는 영상">
            <a:extLst>
              <a:ext uri="{FF2B5EF4-FFF2-40B4-BE49-F238E27FC236}">
                <a16:creationId xmlns:a16="http://schemas.microsoft.com/office/drawing/2014/main" id="{B18568FD-9F02-5B68-21E5-99F7E52D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6" y="2400300"/>
            <a:ext cx="4144368" cy="7365262"/>
          </a:xfrm>
          <a:prstGeom prst="rect">
            <a:avLst/>
          </a:prstGeom>
        </p:spPr>
      </p:pic>
      <p:pic>
        <p:nvPicPr>
          <p:cNvPr id="8" name="그림 7" descr="건물 내 설치물을 회피하는 영상-1">
            <a:extLst>
              <a:ext uri="{FF2B5EF4-FFF2-40B4-BE49-F238E27FC236}">
                <a16:creationId xmlns:a16="http://schemas.microsoft.com/office/drawing/2014/main" id="{F78D1CB5-46FB-0984-4A3C-6C7A12C97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12" y="2400299"/>
            <a:ext cx="4455384" cy="4455384"/>
          </a:xfrm>
          <a:prstGeom prst="rect">
            <a:avLst/>
          </a:prstGeom>
        </p:spPr>
      </p:pic>
      <p:pic>
        <p:nvPicPr>
          <p:cNvPr id="10" name="그림 9" descr="건물 벽의 충돌을 피해 회피하는 영상">
            <a:extLst>
              <a:ext uri="{FF2B5EF4-FFF2-40B4-BE49-F238E27FC236}">
                <a16:creationId xmlns:a16="http://schemas.microsoft.com/office/drawing/2014/main" id="{FC1B0A11-4CB0-A3BE-34A9-3D2603436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715" y="5310178"/>
            <a:ext cx="4455384" cy="4455384"/>
          </a:xfrm>
          <a:prstGeom prst="rect">
            <a:avLst/>
          </a:prstGeom>
        </p:spPr>
      </p:pic>
      <p:pic>
        <p:nvPicPr>
          <p:cNvPr id="12" name="그림 11" descr="차량, 지상, 무선 조종 완구, 축적 모형이(가) 표시된 사진&#10;&#10;자동 생성된 설명">
            <a:extLst>
              <a:ext uri="{FF2B5EF4-FFF2-40B4-BE49-F238E27FC236}">
                <a16:creationId xmlns:a16="http://schemas.microsoft.com/office/drawing/2014/main" id="{57DB8552-9175-6791-FD58-F1AF15491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20" y="2400299"/>
            <a:ext cx="4144368" cy="736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4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584D2-ED6F-A4E0-AF01-DC8EA0B27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80CF1B-A062-47B7-3CED-7FC9A73A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B2BE90-CE72-543A-D94D-4A322302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9C6573B-9251-2A2E-B348-B0A1E1DB5857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3-</a:t>
            </a:r>
            <a:r>
              <a:rPr lang="en-US" altLang="ko-KR" sz="4800">
                <a:solidFill>
                  <a:srgbClr val="C13844"/>
                </a:solidFill>
                <a:latin typeface="Pretendard Bold"/>
                <a:ea typeface="Pretendard Bold"/>
              </a:rPr>
              <a:t>2</a:t>
            </a: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. </a:t>
            </a:r>
            <a:r>
              <a:rPr lang="ko-KR" altLang="en-US" sz="4800">
                <a:solidFill>
                  <a:srgbClr val="C13844"/>
                </a:solidFill>
                <a:latin typeface="Pretendard Bold"/>
                <a:ea typeface="Pretendard Bold"/>
              </a:rPr>
              <a:t>객체인식 영상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pic>
        <p:nvPicPr>
          <p:cNvPr id="5" name="그림 4" descr="칼 든 사람을 인식하여 정지">
            <a:extLst>
              <a:ext uri="{FF2B5EF4-FFF2-40B4-BE49-F238E27FC236}">
                <a16:creationId xmlns:a16="http://schemas.microsoft.com/office/drawing/2014/main" id="{EF4865D3-E19B-466E-FBB7-A94D6CDB3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800350"/>
            <a:ext cx="4035416" cy="7171636"/>
          </a:xfrm>
          <a:prstGeom prst="rect">
            <a:avLst/>
          </a:prstGeom>
        </p:spPr>
      </p:pic>
      <p:pic>
        <p:nvPicPr>
          <p:cNvPr id="8" name="그림 7" descr="의류, 사람, 청바지, 인간의 얼굴이(가) 표시된 사진&#10;&#10;자동 생성된 설명">
            <a:extLst>
              <a:ext uri="{FF2B5EF4-FFF2-40B4-BE49-F238E27FC236}">
                <a16:creationId xmlns:a16="http://schemas.microsoft.com/office/drawing/2014/main" id="{8BB2DA7D-ED04-538C-1BF3-7C922594E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171" y="6878938"/>
            <a:ext cx="3509057" cy="2631793"/>
          </a:xfrm>
          <a:prstGeom prst="rect">
            <a:avLst/>
          </a:prstGeom>
        </p:spPr>
      </p:pic>
      <p:pic>
        <p:nvPicPr>
          <p:cNvPr id="10" name="그림 9" descr="사람, 의류, 바지, 실내이(가) 표시된 사진&#10;&#10;자동 생성된 설명">
            <a:extLst>
              <a:ext uri="{FF2B5EF4-FFF2-40B4-BE49-F238E27FC236}">
                <a16:creationId xmlns:a16="http://schemas.microsoft.com/office/drawing/2014/main" id="{4BDF5C2A-09AD-68A2-96C1-E718C59248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172" y="3124441"/>
            <a:ext cx="3509057" cy="2631793"/>
          </a:xfrm>
          <a:prstGeom prst="rect">
            <a:avLst/>
          </a:prstGeom>
        </p:spPr>
      </p:pic>
      <p:pic>
        <p:nvPicPr>
          <p:cNvPr id="16" name="그림 15" descr="바닥, 지상, 실내, 공학이(가) 표시된 사진&#10;&#10;자동 생성된 설명">
            <a:extLst>
              <a:ext uri="{FF2B5EF4-FFF2-40B4-BE49-F238E27FC236}">
                <a16:creationId xmlns:a16="http://schemas.microsoft.com/office/drawing/2014/main" id="{4C3CA1E3-BC98-3AD9-2DE7-80552C387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87" y="2800350"/>
            <a:ext cx="4035415" cy="717163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DDC5F8-4D76-2A85-8A99-10B850FC0915}"/>
              </a:ext>
            </a:extLst>
          </p:cNvPr>
          <p:cNvSpPr/>
          <p:nvPr/>
        </p:nvSpPr>
        <p:spPr>
          <a:xfrm>
            <a:off x="11085973" y="5403108"/>
            <a:ext cx="806881" cy="169910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24F4BD-4527-69D5-706E-CB23CFAF9E47}"/>
              </a:ext>
            </a:extLst>
          </p:cNvPr>
          <p:cNvSpPr txBox="1"/>
          <p:nvPr/>
        </p:nvSpPr>
        <p:spPr>
          <a:xfrm>
            <a:off x="10560311" y="4332482"/>
            <a:ext cx="185820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>
                <a:latin typeface="Pretendard Regular" panose="020B0600000101010101" charset="-127"/>
                <a:ea typeface="Pretendard Regular" panose="020B0600000101010101" charset="-127"/>
              </a:rPr>
              <a:t>객체인식 영상</a:t>
            </a:r>
            <a:endParaRPr lang="en-US" altLang="ko-KR" sz="240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ko-KR" altLang="en-US" sz="2400">
                <a:latin typeface="Pretendard Regular" panose="020B0600000101010101" charset="-127"/>
                <a:ea typeface="Pretendard Regular" panose="020B0600000101010101" charset="-127"/>
              </a:rPr>
              <a:t>저장 및 송신</a:t>
            </a:r>
          </a:p>
        </p:txBody>
      </p:sp>
    </p:spTree>
    <p:extLst>
      <p:ext uri="{BB962C8B-B14F-4D97-AF65-F5344CB8AC3E}">
        <p14:creationId xmlns:p14="http://schemas.microsoft.com/office/powerpoint/2010/main" val="226673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10F870-C861-0F7F-0F7D-0A9037AA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EEDA12-AC4E-3828-0F6F-23A1415D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386679-6F4E-934D-E0A2-390763376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25F254B-2879-D165-3946-454B8CF6C505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3-</a:t>
            </a:r>
            <a:r>
              <a:rPr lang="en-US" altLang="ko-KR" sz="4800">
                <a:solidFill>
                  <a:srgbClr val="C13844"/>
                </a:solidFill>
                <a:latin typeface="Pretendard Bold"/>
                <a:ea typeface="Pretendard Bold"/>
              </a:rPr>
              <a:t>3</a:t>
            </a: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. </a:t>
            </a:r>
            <a:r>
              <a:rPr lang="ko-KR" altLang="en-US" sz="4800">
                <a:solidFill>
                  <a:srgbClr val="C13844"/>
                </a:solidFill>
                <a:latin typeface="Pretendard Bold"/>
                <a:ea typeface="Pretendard Bold"/>
              </a:rPr>
              <a:t>원격제어 영상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pic>
        <p:nvPicPr>
          <p:cNvPr id="5" name="그림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A4F1C1EA-5737-19D8-E286-3CE8CDF5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7" y="3277122"/>
            <a:ext cx="12644731" cy="5275806"/>
          </a:xfrm>
          <a:prstGeom prst="rect">
            <a:avLst/>
          </a:prstGeom>
        </p:spPr>
      </p:pic>
      <p:pic>
        <p:nvPicPr>
          <p:cNvPr id="10" name="그림 9" descr="의류, 사람, 실내, 신발류이(가) 표시된 사진&#10;&#10;자동 생성된 설명">
            <a:extLst>
              <a:ext uri="{FF2B5EF4-FFF2-40B4-BE49-F238E27FC236}">
                <a16:creationId xmlns:a16="http://schemas.microsoft.com/office/drawing/2014/main" id="{C21D4C58-249A-BD07-CD95-BA2610EC5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946" y="2800350"/>
            <a:ext cx="35052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3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9D3EC0-69E7-CF06-89C8-BF2721F7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3C1AF9-6FDE-3919-593D-36D49689A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7809DCE-C70B-5696-9867-70A65A7EB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ACD21A-880F-0361-8918-F9BA72F11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15B1FC7-8664-FB6F-112C-B6ABA9703EE1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>
                <a:solidFill>
                  <a:srgbClr val="C13844"/>
                </a:solidFill>
                <a:ea typeface="Pretendard Bold"/>
              </a:rPr>
              <a:t>04</a:t>
            </a:r>
            <a:endParaRPr lang="ko-KR" sz="64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BB1356-D007-3E84-0898-B3D72BA313D8}"/>
              </a:ext>
            </a:extLst>
          </p:cNvPr>
          <p:cNvSpPr txBox="1"/>
          <p:nvPr/>
        </p:nvSpPr>
        <p:spPr>
          <a:xfrm>
            <a:off x="10042111" y="5052919"/>
            <a:ext cx="4787900" cy="166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4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-1 </a:t>
            </a: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문제점</a:t>
            </a:r>
            <a:endParaRPr lang="en-US" altLang="ko-KR" sz="320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4-2 </a:t>
            </a:r>
            <a:r>
              <a:rPr lang="ko-KR" alt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 및 추후 계획</a:t>
            </a:r>
            <a:endParaRPr lang="en-US" altLang="ko-KR" sz="32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4-3 </a:t>
            </a:r>
            <a:r>
              <a:rPr lang="ko-KR" altLang="en-US" sz="320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느낀점</a:t>
            </a:r>
            <a:endParaRPr lang="en-US" sz="32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7B9B260-B653-4271-D7F2-23991FFF778B}"/>
              </a:ext>
            </a:extLst>
          </p:cNvPr>
          <p:cNvSpPr txBox="1"/>
          <p:nvPr/>
        </p:nvSpPr>
        <p:spPr>
          <a:xfrm>
            <a:off x="1866900" y="5911850"/>
            <a:ext cx="481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>
                <a:latin typeface="Pretendard Bold"/>
              </a:rPr>
              <a:t>04 </a:t>
            </a:r>
            <a:r>
              <a:rPr lang="ko-KR" altLang="en-US" sz="4400" b="0" i="0" u="none" strike="noStrike">
                <a:latin typeface="Pretendard Bold"/>
                <a:ea typeface="Pretendard Bold"/>
              </a:rPr>
              <a:t>결과 및 고찰</a:t>
            </a:r>
            <a:endParaRPr lang="ko-KR" sz="4400" b="0" i="0" u="none" strike="noStrike">
              <a:ea typeface="Pretendard Bold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6AC091-0E82-DCA3-AB96-4845E279F20C}"/>
              </a:ext>
            </a:extLst>
          </p:cNvPr>
          <p:cNvCxnSpPr>
            <a:cxnSpLocks/>
          </p:cNvCxnSpPr>
          <p:nvPr/>
        </p:nvCxnSpPr>
        <p:spPr>
          <a:xfrm>
            <a:off x="9144000" y="3955774"/>
            <a:ext cx="0" cy="44527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81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A8A10E-A61D-27C2-8536-E67D40F32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F69797-0D97-8197-46A5-83D78B57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1E8A48-754B-4636-BA36-79D8B2CA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D2F5EF-34E0-C239-04D3-822FC1CBC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754774"/>
            <a:ext cx="16344900" cy="7072131"/>
          </a:xfrm>
          <a:prstGeom prst="rect">
            <a:avLst/>
          </a:prstGeom>
          <a:ln w="19050">
            <a:noFill/>
          </a:ln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0A64385-514A-4BDA-1BC1-AF42709DC2E0}"/>
              </a:ext>
            </a:extLst>
          </p:cNvPr>
          <p:cNvSpPr txBox="1"/>
          <p:nvPr/>
        </p:nvSpPr>
        <p:spPr>
          <a:xfrm>
            <a:off x="1866900" y="2979978"/>
            <a:ext cx="5158933" cy="6278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ct val="250000"/>
              </a:lnSpc>
              <a:buClr>
                <a:srgbClr val="AEAEAE"/>
              </a:buClr>
              <a:buFont typeface="+mj-lt"/>
              <a:buAutoNum type="arabicPeriod"/>
            </a:pPr>
            <a:r>
              <a:rPr lang="ko-KR" altLang="en-US" sz="2800" b="0" i="0" u="none" strike="noStrike" err="1">
                <a:latin typeface="Pretendard Regular" panose="020B0600000101010101"/>
                <a:ea typeface="Pretendard Regular" panose="020B0600000101010101"/>
              </a:rPr>
              <a:t>기구물</a:t>
            </a: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 확보 및 성능</a:t>
            </a:r>
            <a:endParaRPr lang="en-US" altLang="ko-KR" sz="2800" b="0" i="0" u="none" strike="noStrike">
              <a:latin typeface="Pretendard Regular" panose="020B0600000101010101"/>
              <a:ea typeface="Pretendard Regular" panose="020B0600000101010101"/>
            </a:endParaRPr>
          </a:p>
          <a:p>
            <a:pPr marL="514350" indent="-514350">
              <a:lnSpc>
                <a:spcPct val="250000"/>
              </a:lnSpc>
              <a:buClr>
                <a:srgbClr val="AEAEAE"/>
              </a:buClr>
              <a:buFont typeface="+mj-lt"/>
              <a:buAutoNum type="arabicPeriod"/>
            </a:pP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부족했던 계획과 목표 재조정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  <a:p>
            <a:pPr marL="514350" indent="-514350">
              <a:lnSpc>
                <a:spcPct val="250000"/>
              </a:lnSpc>
              <a:buClr>
                <a:srgbClr val="AEAEAE"/>
              </a:buClr>
              <a:buFont typeface="+mj-lt"/>
              <a:buAutoNum type="arabicPeriod"/>
            </a:pP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일정관리 미흡</a:t>
            </a:r>
            <a:endParaRPr lang="en-US" altLang="ko-KR" sz="2800" b="0" i="0" u="none" strike="noStrike">
              <a:latin typeface="Pretendard Regular" panose="020B0600000101010101"/>
              <a:ea typeface="Pretendard Regular" panose="020B0600000101010101"/>
            </a:endParaRPr>
          </a:p>
          <a:p>
            <a:pPr marL="514350" indent="-514350">
              <a:lnSpc>
                <a:spcPct val="250000"/>
              </a:lnSpc>
              <a:buClr>
                <a:srgbClr val="AEAEAE"/>
              </a:buClr>
              <a:buFont typeface="+mj-lt"/>
              <a:buAutoNum type="arabicPeriod"/>
            </a:pP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소프트웨어에 대한 플랜 미비</a:t>
            </a:r>
            <a:endParaRPr lang="en-US" altLang="ko-KR" sz="2800" b="0" i="0" u="none" strike="noStrike">
              <a:latin typeface="Pretendard Regular" panose="020B0600000101010101"/>
              <a:ea typeface="Pretendard Regular" panose="020B0600000101010101"/>
            </a:endParaRPr>
          </a:p>
          <a:p>
            <a:pPr marL="514350" indent="-514350">
              <a:lnSpc>
                <a:spcPct val="250000"/>
              </a:lnSpc>
              <a:buClr>
                <a:srgbClr val="AEAEAE"/>
              </a:buClr>
              <a:buFont typeface="+mj-lt"/>
              <a:buAutoNum type="arabicPeriod"/>
            </a:pP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딥러닝 모델 활용과 적용 미흡</a:t>
            </a:r>
            <a:endParaRPr lang="en-US" altLang="ko-KR" sz="2800" b="0" i="0" u="none" strike="noStrike">
              <a:latin typeface="Pretendard Regular" panose="020B0600000101010101"/>
              <a:ea typeface="Pretendard Regular" panose="020B0600000101010101"/>
            </a:endParaRPr>
          </a:p>
          <a:p>
            <a:pPr marL="514350" indent="-514350">
              <a:lnSpc>
                <a:spcPct val="250000"/>
              </a:lnSpc>
              <a:buClr>
                <a:srgbClr val="AEAEAE"/>
              </a:buClr>
              <a:buFont typeface="+mj-lt"/>
              <a:buAutoNum type="arabicPeriod"/>
            </a:pP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스트리밍 및 원격제어 미흡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AF8AE1-A506-9900-DBE2-E739B9B02CAF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4-1. </a:t>
            </a:r>
            <a:r>
              <a:rPr lang="ko-KR" altLang="en-US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문제점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B8A23EE-1D9B-862C-4EF3-AEAFF45B17D0}"/>
              </a:ext>
            </a:extLst>
          </p:cNvPr>
          <p:cNvSpPr txBox="1"/>
          <p:nvPr/>
        </p:nvSpPr>
        <p:spPr>
          <a:xfrm>
            <a:off x="9226550" y="3144831"/>
            <a:ext cx="5158933" cy="569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514350">
              <a:lnSpc>
                <a:spcPct val="15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 b="0" i="0" u="none" strike="noStrike" err="1">
                <a:latin typeface="Pretendard Regular" panose="020B0600000101010101"/>
                <a:ea typeface="Pretendard Regular" panose="020B0600000101010101"/>
              </a:rPr>
              <a:t>기구물</a:t>
            </a: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 형상 선택의 고민</a:t>
            </a:r>
            <a:endParaRPr lang="en-US" altLang="ko-KR" sz="28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15C7F2F-1220-2592-8774-7C7D1C60BA5D}"/>
              </a:ext>
            </a:extLst>
          </p:cNvPr>
          <p:cNvSpPr txBox="1"/>
          <p:nvPr/>
        </p:nvSpPr>
        <p:spPr>
          <a:xfrm>
            <a:off x="9226550" y="7550289"/>
            <a:ext cx="5158933" cy="569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514350">
              <a:lnSpc>
                <a:spcPct val="15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딥러닝 모델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 2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개 사용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0C18E-46AD-AB82-4391-46E68C1D1B2A}"/>
              </a:ext>
            </a:extLst>
          </p:cNvPr>
          <p:cNvSpPr txBox="1"/>
          <p:nvPr/>
        </p:nvSpPr>
        <p:spPr>
          <a:xfrm>
            <a:off x="9226550" y="4230914"/>
            <a:ext cx="5158933" cy="569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514350">
              <a:lnSpc>
                <a:spcPct val="15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센서 및 모터의 성능 부족</a:t>
            </a:r>
            <a:endParaRPr lang="en-US" altLang="ko-KR" sz="28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FEE9930-3D0A-8E19-38B4-966C6E20906D}"/>
              </a:ext>
            </a:extLst>
          </p:cNvPr>
          <p:cNvSpPr txBox="1"/>
          <p:nvPr/>
        </p:nvSpPr>
        <p:spPr>
          <a:xfrm>
            <a:off x="9226550" y="8689233"/>
            <a:ext cx="5158933" cy="569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514350">
              <a:lnSpc>
                <a:spcPct val="15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인식능력 부족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474014BC-BBE9-DC5B-6B5E-DB4A222243E6}"/>
              </a:ext>
            </a:extLst>
          </p:cNvPr>
          <p:cNvSpPr/>
          <p:nvPr/>
        </p:nvSpPr>
        <p:spPr>
          <a:xfrm>
            <a:off x="7315200" y="3492830"/>
            <a:ext cx="2070021" cy="1092068"/>
          </a:xfrm>
          <a:prstGeom prst="leftBrace">
            <a:avLst>
              <a:gd name="adj1" fmla="val 0"/>
              <a:gd name="adj2" fmla="val 1562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B6D8F971-B651-F8EC-8408-F7443ED42FBF}"/>
              </a:ext>
            </a:extLst>
          </p:cNvPr>
          <p:cNvSpPr/>
          <p:nvPr/>
        </p:nvSpPr>
        <p:spPr>
          <a:xfrm>
            <a:off x="7315200" y="7865564"/>
            <a:ext cx="2070021" cy="1164136"/>
          </a:xfrm>
          <a:prstGeom prst="leftBrace">
            <a:avLst>
              <a:gd name="adj1" fmla="val 0"/>
              <a:gd name="adj2" fmla="val 1065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E676B712-0AF7-22ED-18A4-24D55FB86060}"/>
              </a:ext>
            </a:extLst>
          </p:cNvPr>
          <p:cNvSpPr/>
          <p:nvPr/>
        </p:nvSpPr>
        <p:spPr>
          <a:xfrm>
            <a:off x="7315200" y="5743178"/>
            <a:ext cx="2070021" cy="1304978"/>
          </a:xfrm>
          <a:prstGeom prst="leftBrace">
            <a:avLst>
              <a:gd name="adj1" fmla="val 0"/>
              <a:gd name="adj2" fmla="val 8746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4D8F57DA-C46F-AF22-216B-E2B820BBC8EC}"/>
              </a:ext>
            </a:extLst>
          </p:cNvPr>
          <p:cNvSpPr txBox="1"/>
          <p:nvPr/>
        </p:nvSpPr>
        <p:spPr>
          <a:xfrm>
            <a:off x="9226550" y="5412344"/>
            <a:ext cx="5158933" cy="569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514350">
              <a:lnSpc>
                <a:spcPct val="15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S/W </a:t>
            </a:r>
            <a:r>
              <a:rPr lang="ko-KR" altLang="en-US" sz="2800" err="1">
                <a:latin typeface="Pretendard Regular" panose="020B0600000101010101"/>
                <a:ea typeface="Pretendard Regular" panose="020B0600000101010101"/>
              </a:rPr>
              <a:t>아키텍쳐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 산출물 미비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F518BE5-7929-E364-2469-951D5F03383E}"/>
              </a:ext>
            </a:extLst>
          </p:cNvPr>
          <p:cNvSpPr txBox="1"/>
          <p:nvPr/>
        </p:nvSpPr>
        <p:spPr>
          <a:xfrm>
            <a:off x="9226550" y="6666061"/>
            <a:ext cx="5158933" cy="569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514350">
              <a:lnSpc>
                <a:spcPct val="15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단계적 개발 미비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286839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C8CB4-5385-8E3C-F9CC-8CB8CE9C6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CA5B2C-94DB-03A6-1456-08D1F2F7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85FD3D-6E45-FDB5-7920-EB0C28F10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F7F2A0-56C8-149F-F379-4B832E32A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2724957"/>
            <a:ext cx="16344900" cy="7072131"/>
          </a:xfrm>
          <a:prstGeom prst="rect">
            <a:avLst/>
          </a:prstGeom>
          <a:ln w="19050">
            <a:noFill/>
          </a:ln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EB4CC216-5F40-3BAF-296F-E37429A76730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4-2. </a:t>
            </a:r>
            <a:r>
              <a:rPr lang="ko-KR" altLang="en-US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개선 및 추후 계획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EE748EE-BC16-0FB7-49E5-453F3BF587C9}"/>
              </a:ext>
            </a:extLst>
          </p:cNvPr>
          <p:cNvSpPr txBox="1"/>
          <p:nvPr/>
        </p:nvSpPr>
        <p:spPr>
          <a:xfrm>
            <a:off x="1866900" y="2979978"/>
            <a:ext cx="13469556" cy="5901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ct val="20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형상을 제작해야 할 필요가 있을 시 </a:t>
            </a:r>
            <a:r>
              <a:rPr lang="ko-KR" altLang="en-US" sz="2800" err="1">
                <a:latin typeface="Pretendard Regular" panose="020B0600000101010101"/>
                <a:ea typeface="Pretendard Regular" panose="020B0600000101010101"/>
              </a:rPr>
              <a:t>우드락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 등 구하기 쉬운 소재를 우선 활용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  <a:p>
            <a:pPr marL="514350" lvl="0" indent="-514350" algn="l">
              <a:lnSpc>
                <a:spcPct val="20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계획 및 개발 계획구상은 널리 활용되는 프로세스 방식 적용 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(ex. 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애자일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)</a:t>
            </a:r>
          </a:p>
          <a:p>
            <a:pPr marL="1428750" lvl="2" indent="-514350">
              <a:lnSpc>
                <a:spcPct val="20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개선작업 착수 시 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10MD 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소요 예정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  <a:p>
            <a:pPr marL="514350" lvl="0" indent="-514350" algn="l">
              <a:lnSpc>
                <a:spcPct val="20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SW </a:t>
            </a:r>
            <a:r>
              <a:rPr lang="ko-KR" altLang="en-US" sz="2800" err="1">
                <a:latin typeface="Pretendard Regular" panose="020B0600000101010101"/>
                <a:ea typeface="Pretendard Regular" panose="020B0600000101010101"/>
              </a:rPr>
              <a:t>아키텍쳐를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 위한 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FSM, SW Stack 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등을 우선 제작 후 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SW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작업 착수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  <a:p>
            <a:pPr marL="514350" lvl="0" indent="-514350" algn="l">
              <a:lnSpc>
                <a:spcPct val="20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임베디드 환경에서는 딥러닝 모델을 경량화 및 최적화 집중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 (ex. </a:t>
            </a:r>
            <a:r>
              <a:rPr lang="en-US" altLang="ko-KR" sz="2800" err="1">
                <a:latin typeface="Pretendard Regular" panose="020B0600000101010101"/>
                <a:ea typeface="Pretendard Regular" panose="020B0600000101010101"/>
              </a:rPr>
              <a:t>OpenVINO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)</a:t>
            </a:r>
          </a:p>
          <a:p>
            <a:pPr marL="1428750" lvl="2" indent="-514350">
              <a:lnSpc>
                <a:spcPct val="20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en-US" altLang="ko-KR" sz="2800" err="1">
                <a:latin typeface="Pretendard Regular" panose="020B0600000101010101"/>
                <a:ea typeface="Pretendard Regular" panose="020B0600000101010101"/>
              </a:rPr>
              <a:t>OpenVINO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 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활용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  <a:p>
            <a:pPr marL="1428750" lvl="2" indent="-514350">
              <a:lnSpc>
                <a:spcPct val="200000"/>
              </a:lnSpc>
              <a:buClr>
                <a:srgbClr val="AEAEAE"/>
              </a:buClr>
              <a:buFont typeface="Arial" panose="020B0604020202020204" pitchFamily="34" charset="0"/>
              <a:buChar char="•"/>
            </a:pP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목적 최적화 모델 훈련 강화</a:t>
            </a:r>
            <a:endParaRPr lang="en-US" altLang="ko-KR" sz="2800">
              <a:latin typeface="Pretendard Regular" panose="020B0600000101010101"/>
              <a:ea typeface="Pretendard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5037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C13844"/>
                </a:solidFill>
                <a:ea typeface="Pretendard Bold"/>
              </a:rPr>
              <a:t>목차</a:t>
            </a:r>
            <a:endParaRPr lang="ko-KR" sz="64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47950" y="4392171"/>
            <a:ext cx="4787900" cy="124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1-1 </a:t>
            </a:r>
            <a:r>
              <a:rPr lang="ko-KR" altLang="en-US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 동기</a:t>
            </a:r>
            <a:endParaRPr lang="en-US" altLang="ko-KR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1-2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 방향 및 목표</a:t>
            </a:r>
            <a:endParaRPr lang="en-US" altLang="ko-KR" sz="240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1-3 </a:t>
            </a:r>
            <a:r>
              <a:rPr lang="ko-KR" altLang="en-US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 일정</a:t>
            </a:r>
            <a:endParaRPr lang="en-US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47950" y="3659251"/>
            <a:ext cx="481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>
                <a:latin typeface="Pretendard Bold"/>
              </a:rPr>
              <a:t>01 </a:t>
            </a:r>
            <a:r>
              <a:rPr lang="ko-KR" altLang="en-US" sz="3600" b="0" i="0" u="none" strike="noStrike">
                <a:latin typeface="Pretendard Bold"/>
                <a:ea typeface="Pretendard Bold"/>
              </a:rPr>
              <a:t>프로젝트 개요</a:t>
            </a:r>
            <a:endParaRPr lang="ko-KR" sz="3600" b="0" i="0" u="none" strike="noStrike"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3659251"/>
            <a:ext cx="481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>
                <a:latin typeface="Pretendard Bold"/>
              </a:rPr>
              <a:t>02 </a:t>
            </a:r>
            <a:r>
              <a:rPr lang="ko-KR" altLang="en-US" sz="3600">
                <a:latin typeface="Pretendard Bold"/>
                <a:ea typeface="Pretendard Bold"/>
              </a:rPr>
              <a:t>프로젝트 소개</a:t>
            </a:r>
            <a:endParaRPr lang="ko-KR" sz="3600" b="0" i="0" u="none" strike="noStrike"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47950" y="7588138"/>
            <a:ext cx="4787900" cy="124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3-1 RC</a:t>
            </a:r>
            <a:r>
              <a:rPr lang="ko-KR" altLang="en-US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카 주행</a:t>
            </a:r>
            <a:endParaRPr lang="en-US" altLang="ko-KR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3-2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객체인식</a:t>
            </a:r>
            <a:endParaRPr lang="en-US" sz="240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3-3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원격제어</a:t>
            </a:r>
            <a:endParaRPr lang="en-US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47950" y="6791718"/>
            <a:ext cx="481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>
                <a:latin typeface="Pretendard Bold"/>
              </a:rPr>
              <a:t>03 </a:t>
            </a:r>
            <a:r>
              <a:rPr lang="ko-KR" altLang="en-US" sz="3600" b="0" i="0" u="none" strike="noStrike">
                <a:ea typeface="Pretendard Bold"/>
              </a:rPr>
              <a:t>프로젝트 시연</a:t>
            </a:r>
            <a:endParaRPr lang="ko-KR" sz="3600" b="0" i="0" u="none" strike="noStrike"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7588138"/>
            <a:ext cx="4787900" cy="124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/>
                <a:ea typeface="Pretendard Regular" panose="020B0600000101010101"/>
              </a:rPr>
              <a:t>4-1 </a:t>
            </a:r>
            <a:r>
              <a:rPr lang="ko-KR" altLang="en-US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/>
                <a:ea typeface="Pretendard Regular" panose="020B0600000101010101"/>
              </a:rPr>
              <a:t>문제점</a:t>
            </a:r>
            <a:endParaRPr lang="en-US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/>
                <a:ea typeface="Pretendard Regular" panose="020B0600000101010101"/>
              </a:rPr>
              <a:t>4-2 </a:t>
            </a:r>
            <a:r>
              <a:rPr lang="ko-KR" altLang="en-US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/>
                <a:ea typeface="Pretendard Regular" panose="020B0600000101010101"/>
              </a:rPr>
              <a:t>개선 사항</a:t>
            </a:r>
            <a:endParaRPr lang="en-US" altLang="ko-KR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/>
                <a:ea typeface="Pretendard Regular" panose="020B0600000101010101"/>
              </a:rPr>
              <a:t>4-3 </a:t>
            </a:r>
            <a:r>
              <a:rPr lang="ko-KR" altLang="en-US" sz="2400" b="0" i="0" u="none" strike="noStrike" err="1">
                <a:solidFill>
                  <a:schemeClr val="bg1">
                    <a:lumMod val="50000"/>
                  </a:schemeClr>
                </a:solidFill>
                <a:latin typeface="Pretendard Regular" panose="020B0600000101010101"/>
                <a:ea typeface="Pretendard Regular" panose="020B0600000101010101"/>
              </a:rPr>
              <a:t>느낀점</a:t>
            </a:r>
            <a:endParaRPr lang="en-US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6791718"/>
            <a:ext cx="481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>
                <a:latin typeface="Pretendard Bold"/>
              </a:rPr>
              <a:t>04 </a:t>
            </a:r>
            <a:r>
              <a:rPr lang="ko-KR" altLang="en-US" sz="3600" b="0" i="0" u="none" strike="noStrike">
                <a:ea typeface="Pretendard Bold"/>
              </a:rPr>
              <a:t>결과 및 고찰</a:t>
            </a:r>
            <a:endParaRPr lang="ko-KR" sz="3600" b="0" i="0" u="none" strike="noStrike">
              <a:ea typeface="Pretendard Bold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217F09AF-1352-DCED-852B-C9B241B4A537}"/>
              </a:ext>
            </a:extLst>
          </p:cNvPr>
          <p:cNvSpPr txBox="1"/>
          <p:nvPr/>
        </p:nvSpPr>
        <p:spPr>
          <a:xfrm>
            <a:off x="9144000" y="4392171"/>
            <a:ext cx="4787900" cy="1673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2-1 </a:t>
            </a:r>
            <a:r>
              <a:rPr lang="ko-KR" altLang="en-US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 소개</a:t>
            </a:r>
            <a:endParaRPr lang="en-US" altLang="ko-KR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2-2 </a:t>
            </a:r>
            <a:r>
              <a:rPr lang="ko-KR" altLang="en-US" sz="24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 구성</a:t>
            </a:r>
            <a:endParaRPr lang="en-US" altLang="ko-KR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2-3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입출력 구성</a:t>
            </a:r>
            <a:endParaRPr lang="en-US" altLang="ko-KR" sz="240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2-4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동작 플로우</a:t>
            </a:r>
            <a:endParaRPr lang="en-US" sz="24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9F2B8-582D-E45A-B327-0DD321083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CFA44C-8167-B1EB-8398-D5C6B60D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BCB0AEE-827E-8EBB-ED98-6F77BA0E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1FA12E-BD54-795A-D390-4785DC002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761647"/>
            <a:ext cx="16344900" cy="70721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F95EBBF6-0190-8EF6-93BA-D1C7C6EE342D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4-3. </a:t>
            </a:r>
            <a:r>
              <a:rPr lang="ko-KR" altLang="en-US" sz="4800" b="0" i="0" u="none" strike="noStrike" err="1">
                <a:solidFill>
                  <a:srgbClr val="C13844"/>
                </a:solidFill>
                <a:latin typeface="Pretendard Bold"/>
                <a:ea typeface="Pretendard Bold"/>
              </a:rPr>
              <a:t>느낀점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7B43CBA2-EFA5-EE23-54CD-F482201049AC}"/>
              </a:ext>
            </a:extLst>
          </p:cNvPr>
          <p:cNvSpPr txBox="1"/>
          <p:nvPr/>
        </p:nvSpPr>
        <p:spPr>
          <a:xfrm>
            <a:off x="3637826" y="2947044"/>
            <a:ext cx="12809799" cy="3176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라즈베리파이를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 처음 접하다 보니 초기에는 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GPIO 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핀의 배치와 사용 방법이 매우 낯설었다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. 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계획 및 </a:t>
            </a: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핀맵을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 이해하고 적절한 핀을 선택하는 과정에서 여러 번 실수를 겪었지만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프로젝트를 진행하면서 점차 익숙해졌다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. 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특히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각 핀의 역할과 전압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입출력 설정을 직접 다뤄보면서 하드웨어 제어에 대한 이해가 </a:t>
            </a: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깊어졌다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. 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초음파센서와 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AI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영상처리를 위한 결과를 바탕으로 모터를 </a:t>
            </a: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제어하는과정에서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 </a:t>
            </a:r>
            <a:endParaRPr lang="en-US" altLang="ko-KR" sz="200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스레딩에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 대한 중요성을 다시한번 느끼게 되었다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. 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다양한 역할을 하는 코드를 통합하는 과정에서 많은 오류가 발생하였고 </a:t>
            </a:r>
            <a:endParaRPr lang="en-US" altLang="ko-KR" sz="200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처음 프로젝트를 </a:t>
            </a: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구상할때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 코드의 구성에 대한 </a:t>
            </a: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아키텍쳐의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 중요성을 </a:t>
            </a: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깨달았다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A6766-74DC-E5C7-2E27-93B93B862029}"/>
              </a:ext>
            </a:extLst>
          </p:cNvPr>
          <p:cNvSpPr txBox="1"/>
          <p:nvPr/>
        </p:nvSpPr>
        <p:spPr>
          <a:xfrm>
            <a:off x="3631556" y="7111657"/>
            <a:ext cx="17138730" cy="179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ROS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와 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Lidar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센서 적용철회를 결정하면서 큰 시간 손실이 있었다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.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이로인해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 추후 안정화단계에 쏟을 시간이 부족하여 완성도를 더 높이지 못했다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.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추후에는 프로젝트를 진행하게 될 시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목표를 달성가능한 수준에 맞춰 잡고 </a:t>
            </a:r>
            <a:endParaRPr lang="en-US" altLang="ko-KR" sz="200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좀 더 체계적인 시스템과 구체적인 </a:t>
            </a:r>
            <a:r>
              <a:rPr lang="ko-KR" altLang="en-US" sz="2000" err="1">
                <a:latin typeface="Pretendard Regular" panose="020B0600000101010101"/>
                <a:ea typeface="Pretendard Regular" panose="020B0600000101010101"/>
              </a:rPr>
              <a:t>아키텍쳐</a:t>
            </a:r>
            <a:r>
              <a:rPr lang="ko-KR" altLang="en-US" sz="2000">
                <a:latin typeface="Pretendard Regular" panose="020B0600000101010101"/>
                <a:ea typeface="Pretendard Regular" panose="020B0600000101010101"/>
              </a:rPr>
              <a:t> 계획을 세워 진행할 것이다</a:t>
            </a:r>
            <a:r>
              <a:rPr lang="en-US" altLang="ko-KR" sz="2000">
                <a:latin typeface="Pretendard Regular" panose="020B0600000101010101"/>
                <a:ea typeface="Pretendard Regular" panose="020B0600000101010101"/>
              </a:rPr>
              <a:t>.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D5BD4D-42C0-CC17-7072-70E7ECEAB5D6}"/>
              </a:ext>
            </a:extLst>
          </p:cNvPr>
          <p:cNvSpPr txBox="1"/>
          <p:nvPr/>
        </p:nvSpPr>
        <p:spPr>
          <a:xfrm>
            <a:off x="1416050" y="2947044"/>
            <a:ext cx="1764656" cy="655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l">
              <a:lnSpc>
                <a:spcPct val="131970"/>
              </a:lnSpc>
            </a:pPr>
            <a:r>
              <a:rPr lang="ko-KR" altLang="en-US" sz="3600" b="0" i="0" u="none" strike="noStrike">
                <a:solidFill>
                  <a:srgbClr val="C13844"/>
                </a:solidFill>
                <a:latin typeface="Pretendard Bold"/>
              </a:rPr>
              <a:t>권시우</a:t>
            </a:r>
            <a:endParaRPr lang="en-US" sz="3600" b="0" i="0" u="none" strike="noStrike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8791E39-A13F-125F-4CA0-9C7C0BFB046D}"/>
              </a:ext>
            </a:extLst>
          </p:cNvPr>
          <p:cNvSpPr txBox="1"/>
          <p:nvPr/>
        </p:nvSpPr>
        <p:spPr>
          <a:xfrm>
            <a:off x="1416050" y="7111657"/>
            <a:ext cx="1764656" cy="655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l">
              <a:lnSpc>
                <a:spcPct val="131970"/>
              </a:lnSpc>
            </a:pPr>
            <a:r>
              <a:rPr lang="ko-KR" altLang="en-US" sz="3600" b="0" i="0" u="none" strike="noStrike">
                <a:solidFill>
                  <a:srgbClr val="C13844"/>
                </a:solidFill>
                <a:latin typeface="Pretendard Bold"/>
              </a:rPr>
              <a:t>박인혁</a:t>
            </a:r>
            <a:endParaRPr lang="en-US" sz="3600" b="0" i="0" u="none" strike="noStrike">
              <a:solidFill>
                <a:srgbClr val="C13844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52345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AD414-11F8-DAC5-3387-64549651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7572786-53A2-7F24-070D-25FB7190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800510"/>
            <a:ext cx="16344900" cy="70721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EBFD9B7-62F5-66F6-AE50-361530BD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2544C37-F2F3-0D05-5BDE-41B1B3B02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A3549F6D-FEE1-E98B-967F-84A44C874243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4-3. </a:t>
            </a:r>
            <a:r>
              <a:rPr lang="ko-KR" altLang="en-US" sz="4800" b="0" i="0" u="none" strike="noStrike" err="1">
                <a:solidFill>
                  <a:srgbClr val="C13844"/>
                </a:solidFill>
                <a:latin typeface="Pretendard Bold"/>
                <a:ea typeface="Pretendard Bold"/>
              </a:rPr>
              <a:t>느낀점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5576C-2AAF-468A-142D-5E6C741CF764}"/>
              </a:ext>
            </a:extLst>
          </p:cNvPr>
          <p:cNvSpPr txBox="1"/>
          <p:nvPr/>
        </p:nvSpPr>
        <p:spPr>
          <a:xfrm>
            <a:off x="3180706" y="2947044"/>
            <a:ext cx="17138730" cy="2023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YOLOv5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기본모델을 이용하여 칼을 인식하고자 했으나 의도대로 되지 않아 </a:t>
            </a:r>
            <a:endParaRPr lang="en-US" altLang="ko-KR" dirty="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칼을 위한 별도의 학습을 통해 칼 모델을 따로 구현하게 되었다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기능구현과 최적화 이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두마리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 토끼를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잡는것은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 어려웠다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목표를 위해서 모델을 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2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가지 사용하게 되었는데 이게 꽤 무거웠다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특히 영상의 낮은 프레임 문제를 해결하기 위해서 해상도를 낮추고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스레드 처리까지 하며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상위기종인 파이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5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보드에서 테스트하는 등 </a:t>
            </a:r>
            <a:endParaRPr lang="en-US" altLang="ko-KR" dirty="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다양한 시도를 해보았다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이를 통해 제한적인 자원의 임베디드 환경에선 최적화를 위해 많은 것을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고려해야함을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 알았다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44FB50B-3F36-70DB-A67E-5EB847CDFCE9}"/>
              </a:ext>
            </a:extLst>
          </p:cNvPr>
          <p:cNvSpPr txBox="1"/>
          <p:nvPr/>
        </p:nvSpPr>
        <p:spPr>
          <a:xfrm>
            <a:off x="1416050" y="5533829"/>
            <a:ext cx="1764656" cy="655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l">
              <a:lnSpc>
                <a:spcPct val="131970"/>
              </a:lnSpc>
            </a:pPr>
            <a:r>
              <a:rPr lang="ko-KR" altLang="en-US" sz="3600" b="0" i="0" u="none" strike="noStrike">
                <a:solidFill>
                  <a:srgbClr val="C13844"/>
                </a:solidFill>
                <a:latin typeface="Pretendard Bold"/>
              </a:rPr>
              <a:t>박정우</a:t>
            </a:r>
            <a:endParaRPr lang="en-US" sz="3600" b="0" i="0" u="none" strike="noStrike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63D3F20-6E75-A30E-B5E7-C2EB714E401F}"/>
              </a:ext>
            </a:extLst>
          </p:cNvPr>
          <p:cNvSpPr txBox="1"/>
          <p:nvPr/>
        </p:nvSpPr>
        <p:spPr>
          <a:xfrm>
            <a:off x="1416050" y="2947044"/>
            <a:ext cx="1764656" cy="655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l">
              <a:lnSpc>
                <a:spcPct val="131970"/>
              </a:lnSpc>
            </a:pPr>
            <a:r>
              <a:rPr lang="ko-KR" altLang="en-US" sz="3600" b="0" i="0" u="none" strike="noStrike" err="1">
                <a:solidFill>
                  <a:srgbClr val="C13844"/>
                </a:solidFill>
                <a:latin typeface="Pretendard Bold"/>
              </a:rPr>
              <a:t>조명근</a:t>
            </a:r>
            <a:endParaRPr lang="en-US" sz="3600" b="0" i="0" u="none" strike="noStrike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9DC821-2A0C-F9DD-984B-39196CC59A91}"/>
              </a:ext>
            </a:extLst>
          </p:cNvPr>
          <p:cNvSpPr txBox="1"/>
          <p:nvPr/>
        </p:nvSpPr>
        <p:spPr>
          <a:xfrm>
            <a:off x="3180706" y="5533829"/>
            <a:ext cx="17138730" cy="3685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조이스틱으로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부터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 전송되는 아날로그 값을 디지털 값으로 변환할 때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, Atmega128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에서의 채널을 번갈아 가져옴으로써 </a:t>
            </a:r>
            <a:endParaRPr lang="en-US" altLang="ko-KR" dirty="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채널 레지스터 비트도 매번 번갈아 가면서 초기화를 하기 위한 레지스터 비트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세트하는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 과정에서 잘못된 조이스틱 값을 </a:t>
            </a:r>
            <a:endParaRPr lang="en-US" altLang="ko-KR" dirty="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지속해서 가져오는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버그가 발생하여 이 부분을 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Atmega128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데이터 시트 및 구글 자료를 참고하여 해결했다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가장 힘들었던 부분은 와이파이 모듈을 이용한 무선 통신이었다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와이파이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모듈으로의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 전압 공급 문제와 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Atmega128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에서의 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 USART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사용과 통신을 위한 문자열 버퍼 처리 과정 및 소켓 통신에서의 </a:t>
            </a:r>
            <a:endParaRPr lang="en-US" altLang="ko-KR" dirty="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많은 어려움을 겪었으나 이 부분을 클라이언트 소켓 통신 적용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,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 데이터 시트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구글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아두이노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깃 허브 소스 코드를 분석한 후 해결하였다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이번 프로젝트를 계기로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데이터시트와 </a:t>
            </a:r>
            <a:r>
              <a:rPr lang="en-US" altLang="ko-KR" dirty="0" err="1">
                <a:latin typeface="Pretendard Regular" panose="020B0600000101010101"/>
                <a:ea typeface="Pretendard Regular" panose="020B0600000101010101"/>
              </a:rPr>
              <a:t>mcu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의 레지스터 사용법에 익숙해져야 한다는 것과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 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통신에 대한 여러가지 고려 사항이 필요하다는 것을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깨닳았다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또한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아두이노에서는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 편하고 손 쉽게 구현할 수 있는 기능이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, </a:t>
            </a:r>
            <a:r>
              <a:rPr lang="ko-KR" altLang="en-US" dirty="0">
                <a:latin typeface="Pretendard Regular" panose="020B0600000101010101"/>
                <a:ea typeface="Pretendard Regular" panose="020B0600000101010101"/>
              </a:rPr>
              <a:t>구현하려면 많은 노력과 지식 및 시간이 필요하다는 것을 크게 </a:t>
            </a:r>
            <a:r>
              <a:rPr lang="ko-KR" altLang="en-US" dirty="0" err="1">
                <a:latin typeface="Pretendard Regular" panose="020B0600000101010101"/>
                <a:ea typeface="Pretendard Regular" panose="020B0600000101010101"/>
              </a:rPr>
              <a:t>깨닳았다</a:t>
            </a:r>
            <a:r>
              <a:rPr lang="en-US" altLang="ko-KR" dirty="0">
                <a:latin typeface="Pretendard Regular" panose="020B0600000101010101"/>
                <a:ea typeface="Pretendard Regular" panose="020B060000010101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22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24067-4D9B-954C-382C-E7261D6A2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7331CC-7D0D-EA9B-3BDC-C5E621CB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EE16BF2-4F1C-B811-5772-A385AD155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F82EC36-3168-DD57-0387-706019CB0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F4396FE-5935-8283-0317-F0FA9C64634E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>
                <a:solidFill>
                  <a:srgbClr val="C13844"/>
                </a:solidFill>
                <a:ea typeface="Pretendard Bold"/>
              </a:rPr>
              <a:t>01</a:t>
            </a:r>
            <a:endParaRPr lang="ko-KR" sz="64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CCCC7A-F9BE-9FE7-6B22-DFE811DF5335}"/>
              </a:ext>
            </a:extLst>
          </p:cNvPr>
          <p:cNvSpPr txBox="1"/>
          <p:nvPr/>
        </p:nvSpPr>
        <p:spPr>
          <a:xfrm>
            <a:off x="10042111" y="5338542"/>
            <a:ext cx="4787900" cy="166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1-1 </a:t>
            </a:r>
            <a:r>
              <a:rPr lang="ko-KR" alt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 동기</a:t>
            </a:r>
            <a:endParaRPr lang="en-US" altLang="ko-KR" sz="32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1-2 </a:t>
            </a: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 방향 및 목표</a:t>
            </a:r>
            <a:endParaRPr lang="en-US" altLang="ko-KR" sz="320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1-3 </a:t>
            </a:r>
            <a:r>
              <a:rPr lang="ko-KR" alt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 일정</a:t>
            </a:r>
            <a:endParaRPr lang="en-US" sz="32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EC67E6D-1795-43C6-E9CF-30B0651335FF}"/>
              </a:ext>
            </a:extLst>
          </p:cNvPr>
          <p:cNvSpPr txBox="1"/>
          <p:nvPr/>
        </p:nvSpPr>
        <p:spPr>
          <a:xfrm>
            <a:off x="1866900" y="5911850"/>
            <a:ext cx="481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>
                <a:latin typeface="Pretendard Bold"/>
              </a:rPr>
              <a:t>01 </a:t>
            </a:r>
            <a:r>
              <a:rPr lang="ko-KR" altLang="en-US" sz="4400" b="0" i="0" u="none" strike="noStrike">
                <a:latin typeface="Pretendard Bold"/>
                <a:ea typeface="Pretendard Bold"/>
              </a:rPr>
              <a:t>프로젝트 개요</a:t>
            </a:r>
            <a:endParaRPr lang="ko-KR" sz="4400" b="0" i="0" u="none" strike="noStrike">
              <a:ea typeface="Pretendard Bold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65D747-C981-E3F4-4543-56E06D97A5E8}"/>
              </a:ext>
            </a:extLst>
          </p:cNvPr>
          <p:cNvCxnSpPr>
            <a:cxnSpLocks/>
          </p:cNvCxnSpPr>
          <p:nvPr/>
        </p:nvCxnSpPr>
        <p:spPr>
          <a:xfrm>
            <a:off x="9144000" y="3955774"/>
            <a:ext cx="0" cy="44527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3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47BD4-4178-DF54-80FA-B8E3266BF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D84B72-A2BF-DA50-BBDB-41B685F7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D2910BD-70FC-15AD-4BE2-6EF5F66C4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9344C0-B756-0785-D9CE-32000813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3086100"/>
            <a:ext cx="7493000" cy="61722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838401E-C5F7-773E-5258-355BDD081D35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1. </a:t>
            </a:r>
            <a:r>
              <a:rPr lang="ko-KR" altLang="en-US" sz="64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프로젝트 개요</a:t>
            </a:r>
            <a:endParaRPr lang="ko-KR" sz="64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700F0BA-8E64-B6B4-5E5E-12D85E35B46F}"/>
              </a:ext>
            </a:extLst>
          </p:cNvPr>
          <p:cNvSpPr txBox="1"/>
          <p:nvPr/>
        </p:nvSpPr>
        <p:spPr>
          <a:xfrm>
            <a:off x="10744201" y="4521200"/>
            <a:ext cx="5943600" cy="3997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 b="0" i="0" u="none" strike="noStrike">
                <a:latin typeface="Pretendard Regular" panose="020B0600000101010101"/>
                <a:ea typeface="Pretendard Regular" panose="020B0600000101010101"/>
              </a:rPr>
              <a:t>자율주행으로 구역을 순찰하며</a:t>
            </a: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 </a:t>
            </a: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en-US" altLang="ko-KR" sz="2200" b="0" i="0" u="none" strike="noStrike">
                <a:latin typeface="Pretendard Regular" panose="020B0600000101010101"/>
                <a:ea typeface="Pretendard Regular" panose="020B0600000101010101"/>
              </a:rPr>
              <a:t>  </a:t>
            </a:r>
            <a:r>
              <a:rPr lang="ko-KR" altLang="en-US" sz="2200" b="0" i="0" u="none" strike="noStrike">
                <a:latin typeface="Pretendard Regular" panose="020B0600000101010101"/>
                <a:ea typeface="Pretendard Regular" panose="020B0600000101010101"/>
              </a:rPr>
              <a:t>카메라로 침입자를 감지하는 로봇</a:t>
            </a:r>
            <a:endParaRPr lang="en-US" altLang="ko-KR" sz="2200" b="0" i="0" u="none" strike="noStrike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en-US" sz="2200" b="0" i="0" u="none" strike="noStrike">
                <a:latin typeface="Pretendard Regular" panose="020B0600000101010101"/>
                <a:ea typeface="Pretendard Regular" panose="020B0600000101010101"/>
              </a:rPr>
              <a:t>  </a:t>
            </a: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초음파 센서를 통해 장애물을 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en-US" altLang="ko-KR" sz="2200">
                <a:latin typeface="Pretendard Regular" panose="020B0600000101010101"/>
                <a:ea typeface="Pretendard Regular" panose="020B0600000101010101"/>
              </a:rPr>
              <a:t>  </a:t>
            </a:r>
            <a:r>
              <a:rPr lang="ko-KR" altLang="en-US" sz="2200">
                <a:latin typeface="Pretendard Regular" panose="020B0600000101010101"/>
                <a:ea typeface="Pretendard Regular" panose="020B0600000101010101"/>
              </a:rPr>
              <a:t>감지 및 회피하고 구역을 순찰</a:t>
            </a:r>
            <a:endParaRPr lang="en-US" altLang="ko-KR" sz="2200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endParaRPr lang="en-US" altLang="ko-KR" sz="2200" b="0" i="0" u="none" strike="noStrike">
              <a:latin typeface="Pretendard Regular" panose="020B0600000101010101"/>
              <a:ea typeface="Pretendard Regular" panose="020B0600000101010101"/>
            </a:endParaRPr>
          </a:p>
          <a:p>
            <a:pPr marL="342900" lvl="0" indent="-342900" algn="l">
              <a:lnSpc>
                <a:spcPct val="150000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200" b="0" i="0" u="none" strike="noStrike">
                <a:latin typeface="Pretendard Regular" panose="020B0600000101010101"/>
                <a:ea typeface="Pretendard Regular" panose="020B0600000101010101"/>
              </a:rPr>
              <a:t>장착된 카메라를 통해 순찰 중 </a:t>
            </a:r>
            <a:endParaRPr lang="en-US" altLang="ko-KR" sz="2200" b="0" i="0" u="none" strike="noStrike">
              <a:latin typeface="Pretendard Regular" panose="020B0600000101010101"/>
              <a:ea typeface="Pretendard Regular" panose="020B0600000101010101"/>
            </a:endParaRPr>
          </a:p>
          <a:p>
            <a:pPr lvl="0" algn="l">
              <a:lnSpc>
                <a:spcPct val="150000"/>
              </a:lnSpc>
              <a:buClr>
                <a:srgbClr val="AEAEAE"/>
              </a:buClr>
            </a:pPr>
            <a:r>
              <a:rPr lang="en-US" altLang="ko-KR" sz="2200" b="0" i="0" u="none" strike="noStrike">
                <a:latin typeface="Pretendard Regular" panose="020B0600000101010101"/>
                <a:ea typeface="Pretendard Regular" panose="020B0600000101010101"/>
              </a:rPr>
              <a:t>  </a:t>
            </a:r>
            <a:r>
              <a:rPr lang="ko-KR" altLang="en-US" sz="2200" b="0" i="0" u="none" strike="noStrike">
                <a:latin typeface="Pretendard Regular" panose="020B0600000101010101"/>
                <a:ea typeface="Pretendard Regular" panose="020B0600000101010101"/>
              </a:rPr>
              <a:t>발견한 사람을 감지하는 역할을 수행</a:t>
            </a:r>
            <a:endParaRPr lang="en-US" sz="22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51748C-DF06-B9B3-2829-CD90FA72912B}"/>
              </a:ext>
            </a:extLst>
          </p:cNvPr>
          <p:cNvSpPr txBox="1"/>
          <p:nvPr/>
        </p:nvSpPr>
        <p:spPr>
          <a:xfrm>
            <a:off x="10744200" y="3532257"/>
            <a:ext cx="61341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100" b="0" i="0" u="none" strike="noStrike">
                <a:solidFill>
                  <a:srgbClr val="C13844"/>
                </a:solidFill>
                <a:latin typeface="Pretendard Bold"/>
              </a:rPr>
              <a:t>프로젝트 간단 소개</a:t>
            </a:r>
            <a:endParaRPr lang="ko-KR" sz="3100" b="0" i="0" u="none" strike="noStrike">
              <a:solidFill>
                <a:srgbClr val="C13844"/>
              </a:solidFill>
              <a:ea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C5A1DC-5396-0F24-5BFA-5543897734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79" b="17772"/>
          <a:stretch/>
        </p:blipFill>
        <p:spPr>
          <a:xfrm>
            <a:off x="2057400" y="2891732"/>
            <a:ext cx="5702300" cy="65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66900" y="4059705"/>
            <a:ext cx="14719300" cy="453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lvl="0" indent="-342900" algn="l">
              <a:lnSpc>
                <a:spcPct val="1161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800" b="0" i="0" u="none" strike="noStrike">
                <a:latin typeface="Pretendard Regular" panose="020B0600000101010101"/>
                <a:ea typeface="Pretendard Regular" panose="020B0600000101010101"/>
              </a:rPr>
              <a:t> </a:t>
            </a: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인구가 줄어가고 인건비가 올라감에 따라 경비 업무의 배치되는 사람이 줄어들고 있음</a:t>
            </a:r>
            <a:r>
              <a:rPr lang="en-US" altLang="ko-KR" sz="2800" b="0" i="0" u="none" strike="noStrike">
                <a:latin typeface="Pretendard Regular" panose="020B0600000101010101"/>
                <a:ea typeface="Pretendard Regular" panose="020B0600000101010101"/>
              </a:rPr>
              <a:t>.</a:t>
            </a:r>
            <a:endParaRPr lang="en-US" sz="28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4DDEAA4-5A15-793E-62BC-64A2296E317F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1-1. </a:t>
            </a:r>
            <a:r>
              <a:rPr lang="ko-KR" altLang="en-US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개발 동기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50516AE4-A21D-56FB-3B41-99B9E454115D}"/>
              </a:ext>
            </a:extLst>
          </p:cNvPr>
          <p:cNvSpPr txBox="1"/>
          <p:nvPr/>
        </p:nvSpPr>
        <p:spPr>
          <a:xfrm>
            <a:off x="1866900" y="5753100"/>
            <a:ext cx="14719300" cy="453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lvl="0" indent="-342900" algn="l">
              <a:lnSpc>
                <a:spcPct val="1161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800" b="0" i="0" u="none" strike="noStrike">
                <a:latin typeface="Pretendard Regular" panose="020B0600000101010101"/>
                <a:ea typeface="Pretendard Regular" panose="020B0600000101010101"/>
              </a:rPr>
              <a:t> </a:t>
            </a:r>
            <a:r>
              <a:rPr lang="en-US" altLang="ko-KR" sz="2800" b="0" i="0" u="none" strike="noStrike">
                <a:latin typeface="Pretendard Regular" panose="020B0600000101010101"/>
                <a:ea typeface="Pretendard Regular" panose="020B0600000101010101"/>
              </a:rPr>
              <a:t>1</a:t>
            </a: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명의 사람이 관리하는 영역이 넓음</a:t>
            </a:r>
            <a:r>
              <a:rPr lang="en-US" altLang="ko-KR" sz="2800" b="0" i="0" u="none" strike="noStrike">
                <a:latin typeface="Pretendard Regular" panose="020B0600000101010101"/>
                <a:ea typeface="Pretendard Regular" panose="020B0600000101010101"/>
              </a:rPr>
              <a:t>.</a:t>
            </a:r>
            <a:endParaRPr lang="en-US" sz="28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0FC7A7A8-DB32-879D-E1B3-4FA3131CF4D3}"/>
              </a:ext>
            </a:extLst>
          </p:cNvPr>
          <p:cNvSpPr txBox="1"/>
          <p:nvPr/>
        </p:nvSpPr>
        <p:spPr>
          <a:xfrm>
            <a:off x="1866900" y="7429500"/>
            <a:ext cx="14719300" cy="453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lvl="0" indent="-342900" algn="l">
              <a:lnSpc>
                <a:spcPct val="1161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800" b="0" i="0" u="none" strike="noStrike">
                <a:latin typeface="Pretendard Regular" panose="020B0600000101010101"/>
                <a:ea typeface="Pretendard Regular" panose="020B0600000101010101"/>
              </a:rPr>
              <a:t> </a:t>
            </a: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사람을 대신하여 주어진 영역을 순찰하는 로봇을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 </a:t>
            </a:r>
            <a:r>
              <a:rPr lang="ko-KR" altLang="en-US" sz="2800">
                <a:latin typeface="Pretendard Regular" panose="020B0600000101010101"/>
                <a:ea typeface="Pretendard Regular" panose="020B0600000101010101"/>
              </a:rPr>
              <a:t>구현</a:t>
            </a:r>
            <a:r>
              <a:rPr lang="en-US" altLang="ko-KR" sz="2800">
                <a:latin typeface="Pretendard Regular" panose="020B0600000101010101"/>
                <a:ea typeface="Pretendard Regular" panose="020B0600000101010101"/>
              </a:rPr>
              <a:t>.</a:t>
            </a:r>
            <a:endParaRPr lang="en-US" sz="28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F654B2-E1B4-AC89-1643-65FA7FC9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481AC57-64F8-EEE8-649F-DDF41884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23448A-00CA-18C5-72FC-1D1ED0F3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827F94-0181-EAA8-B8D6-DA837A1A0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0F546449-542B-E68E-7AEE-8EC3523BE656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1-2. </a:t>
            </a:r>
            <a:r>
              <a:rPr lang="ko-KR" altLang="en-US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진행 방향 및 목표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F41E874-FF71-B00C-442F-4C9AF56758DD}"/>
              </a:ext>
            </a:extLst>
          </p:cNvPr>
          <p:cNvSpPr txBox="1"/>
          <p:nvPr/>
        </p:nvSpPr>
        <p:spPr>
          <a:xfrm>
            <a:off x="1866900" y="5147499"/>
            <a:ext cx="14719300" cy="453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lvl="0" indent="-342900" algn="l">
              <a:lnSpc>
                <a:spcPct val="1161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800" b="0" i="0" u="none" strike="noStrike">
                <a:latin typeface="Pretendard Regular" panose="020B0600000101010101"/>
                <a:ea typeface="Pretendard Regular" panose="020B0600000101010101"/>
              </a:rPr>
              <a:t> </a:t>
            </a: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초음파센서를 기반으로 전면의 장애물을 회피하며 공간을 주행하는 로봇 구현</a:t>
            </a:r>
            <a:endParaRPr lang="en-US" sz="28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89738-0ABC-C0FF-15AB-64C4D3CED22D}"/>
              </a:ext>
            </a:extLst>
          </p:cNvPr>
          <p:cNvSpPr txBox="1"/>
          <p:nvPr/>
        </p:nvSpPr>
        <p:spPr>
          <a:xfrm>
            <a:off x="1866900" y="6116486"/>
            <a:ext cx="14719300" cy="453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lvl="0" indent="-342900" algn="l">
              <a:lnSpc>
                <a:spcPct val="1161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800" b="0" i="0" u="none" strike="noStrike">
                <a:latin typeface="Pretendard Regular" panose="020B0600000101010101"/>
                <a:ea typeface="Pretendard Regular" panose="020B0600000101010101"/>
              </a:rPr>
              <a:t> </a:t>
            </a: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로봇이 카메라를 통해 주행 중 영상을 획득</a:t>
            </a:r>
            <a:endParaRPr lang="en-US" sz="28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F55CB6C-E83B-3168-8681-5D491BDC8658}"/>
              </a:ext>
            </a:extLst>
          </p:cNvPr>
          <p:cNvSpPr txBox="1"/>
          <p:nvPr/>
        </p:nvSpPr>
        <p:spPr>
          <a:xfrm>
            <a:off x="1866900" y="7085473"/>
            <a:ext cx="14719300" cy="453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lvl="0" indent="-342900" algn="l">
              <a:lnSpc>
                <a:spcPct val="1161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800" b="0" i="0" u="none" strike="noStrike">
                <a:latin typeface="Pretendard Regular" panose="020B0600000101010101"/>
                <a:ea typeface="Pretendard Regular" panose="020B0600000101010101"/>
              </a:rPr>
              <a:t> </a:t>
            </a:r>
            <a:r>
              <a:rPr lang="ko-KR" altLang="en-US" sz="2800" b="0" i="0" u="none" strike="noStrike">
                <a:latin typeface="Pretendard Regular" panose="020B0600000101010101"/>
                <a:ea typeface="Pretendard Regular" panose="020B0600000101010101"/>
              </a:rPr>
              <a:t>획득한 영상에서 무기를 소지한 사람을 인식하고 사용자에게 알림을 보낸다</a:t>
            </a:r>
            <a:endParaRPr lang="en-US" sz="28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CFB5F70-BD6C-DC0C-73BF-06C6A067B305}"/>
              </a:ext>
            </a:extLst>
          </p:cNvPr>
          <p:cNvSpPr txBox="1"/>
          <p:nvPr/>
        </p:nvSpPr>
        <p:spPr>
          <a:xfrm>
            <a:off x="1574800" y="3543300"/>
            <a:ext cx="15113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600" b="0" i="0" u="none" strike="noStrike">
                <a:solidFill>
                  <a:srgbClr val="C13844"/>
                </a:solidFill>
                <a:ea typeface="Pretendard Bold"/>
              </a:rPr>
              <a:t>사람이 커버하기 힘든 공간을 사람을 대신하여 주어진 영역을 순찰하는 로봇</a:t>
            </a:r>
            <a:endParaRPr lang="en-US" sz="3600" b="0" i="0" u="none" strike="noStrike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76A90BE-235A-0014-968E-1A1FACCEEFD6}"/>
              </a:ext>
            </a:extLst>
          </p:cNvPr>
          <p:cNvSpPr txBox="1"/>
          <p:nvPr/>
        </p:nvSpPr>
        <p:spPr>
          <a:xfrm>
            <a:off x="3954394" y="8224474"/>
            <a:ext cx="10366512" cy="8251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116199"/>
              </a:lnSpc>
              <a:buClr>
                <a:srgbClr val="AEAEAE"/>
              </a:buClr>
            </a:pPr>
            <a:r>
              <a:rPr lang="en-US" altLang="ko-KR" sz="2400" b="0" i="0" u="none" strike="noStrike">
                <a:latin typeface="Pretendard Regular" panose="020B0600000101010101"/>
                <a:ea typeface="Pretendard Regular" panose="020B0600000101010101"/>
              </a:rPr>
              <a:t>※</a:t>
            </a:r>
            <a:r>
              <a:rPr lang="en-US" sz="2400" b="0" i="0" u="none" strike="noStrike">
                <a:latin typeface="Pretendard Regular" panose="020B0600000101010101"/>
                <a:ea typeface="Pretendard Regular" panose="020B0600000101010101"/>
              </a:rPr>
              <a:t> </a:t>
            </a:r>
            <a:r>
              <a:rPr lang="en-US" sz="2400" b="0" i="0" u="none" strike="noStrike">
                <a:solidFill>
                  <a:srgbClr val="FF0000"/>
                </a:solidFill>
                <a:latin typeface="Pretendard Regular" panose="020B0600000101010101"/>
                <a:ea typeface="Pretendard Regular" panose="020B0600000101010101"/>
              </a:rPr>
              <a:t>Guard</a:t>
            </a:r>
            <a:r>
              <a:rPr lang="en-US" sz="2400" b="0" i="0" u="none" strike="noStrike">
                <a:latin typeface="Pretendard Regular" panose="020B0600000101010101"/>
                <a:ea typeface="Pretendard Regular" panose="020B0600000101010101"/>
              </a:rPr>
              <a:t> : </a:t>
            </a:r>
            <a:r>
              <a:rPr lang="ko-KR" altLang="en-US" sz="2400" b="0" i="0" u="none" strike="noStrike">
                <a:latin typeface="Pretendard Regular" panose="020B0600000101010101"/>
                <a:ea typeface="Pretendard Regular" panose="020B0600000101010101"/>
              </a:rPr>
              <a:t>경비 </a:t>
            </a:r>
            <a:r>
              <a:rPr lang="ko-KR" altLang="en-US" sz="2400">
                <a:latin typeface="Pretendard Regular" panose="020B0600000101010101"/>
                <a:ea typeface="Pretendard Regular" panose="020B0600000101010101"/>
              </a:rPr>
              <a:t>또는 보호  </a:t>
            </a:r>
            <a:r>
              <a:rPr lang="en-US" altLang="ko-KR" sz="2400">
                <a:latin typeface="Pretendard Regular" panose="020B0600000101010101"/>
                <a:ea typeface="Pretendard Regular" panose="020B0600000101010101"/>
              </a:rPr>
              <a:t>/  </a:t>
            </a:r>
            <a:r>
              <a:rPr lang="en-US" altLang="ko-KR" sz="2400">
                <a:solidFill>
                  <a:srgbClr val="FF0000"/>
                </a:solidFill>
                <a:latin typeface="Pretendard Regular" panose="020B0600000101010101"/>
                <a:ea typeface="Pretendard Regular" panose="020B0600000101010101"/>
              </a:rPr>
              <a:t>Rover</a:t>
            </a:r>
            <a:r>
              <a:rPr lang="en-US" altLang="ko-KR" sz="2400">
                <a:latin typeface="Pretendard Regular" panose="020B0600000101010101"/>
                <a:ea typeface="Pretendard Regular" panose="020B0600000101010101"/>
              </a:rPr>
              <a:t> : </a:t>
            </a:r>
            <a:r>
              <a:rPr lang="ko-KR" altLang="en-US" sz="2400">
                <a:latin typeface="Pretendard Regular" panose="020B0600000101010101"/>
                <a:ea typeface="Pretendard Regular" panose="020B0600000101010101"/>
              </a:rPr>
              <a:t>자유롭게 돌아다니는 차량이나 탐사선</a:t>
            </a:r>
            <a:r>
              <a:rPr lang="en-US" altLang="ko-KR" sz="2400">
                <a:latin typeface="Pretendard Regular" panose="020B0600000101010101"/>
                <a:ea typeface="Pretendard Regular" panose="020B0600000101010101"/>
              </a:rPr>
              <a:t> </a:t>
            </a:r>
            <a:endParaRPr lang="en-US" sz="2400" b="0" i="0" u="none" strike="noStrike">
              <a:latin typeface="Pretendard Regular" panose="020B0600000101010101"/>
              <a:ea typeface="Pretendard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91055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322FD-C5BC-4155-2BBD-E8240CC7F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9799EF24-1A47-9413-9B64-22CC3FB1F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086100"/>
            <a:ext cx="16344900" cy="6705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7CEE1D4-F671-CB3A-BBA3-281B4A2D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DAB6777-6D10-B443-0438-A9689C26A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BF7B73B-52FA-0E05-17D5-1BEC5B350E30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1-3. </a:t>
            </a:r>
            <a:r>
              <a:rPr lang="ko-KR" altLang="en-US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진행 일정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CE2F58F-5393-A7D0-B64F-104AE9B037EB}"/>
              </a:ext>
            </a:extLst>
          </p:cNvPr>
          <p:cNvSpPr txBox="1"/>
          <p:nvPr/>
        </p:nvSpPr>
        <p:spPr>
          <a:xfrm>
            <a:off x="6076950" y="2813050"/>
            <a:ext cx="6134100" cy="5461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1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총 기간 </a:t>
            </a:r>
            <a:r>
              <a:rPr lang="en-US" altLang="ko-KR" sz="31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: 9/23 ~ 10/23</a:t>
            </a:r>
            <a:endParaRPr lang="ko-KR" sz="3100" b="0" i="0" u="none" strike="noStrike">
              <a:solidFill>
                <a:srgbClr val="C13844"/>
              </a:solidFill>
              <a:latin typeface="Pretendard Bold"/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7F2C8-5066-1D06-62A4-0573BCBF3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093" y="3359150"/>
            <a:ext cx="16213813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3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294EC-D50C-74C4-4106-5DDB1541D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DF2832-C6BD-3273-C617-C3BCE0B0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FAD725-6AF7-3E0B-78B3-FCC6603C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8E3C70-3CEF-DB75-15E1-1C5380EBE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B8DBA79-097E-6BE4-AB8A-375A7B59E9CB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>
                <a:solidFill>
                  <a:srgbClr val="C13844"/>
                </a:solidFill>
                <a:ea typeface="Pretendard Bold"/>
              </a:rPr>
              <a:t>02</a:t>
            </a:r>
            <a:endParaRPr lang="ko-KR" sz="64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DCC58D-9E59-7963-F02C-BE86DF6FF6BC}"/>
              </a:ext>
            </a:extLst>
          </p:cNvPr>
          <p:cNvSpPr txBox="1"/>
          <p:nvPr/>
        </p:nvSpPr>
        <p:spPr>
          <a:xfrm>
            <a:off x="10042111" y="5052919"/>
            <a:ext cx="4787900" cy="223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2-1 </a:t>
            </a:r>
            <a:r>
              <a:rPr lang="ko-KR" alt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 소개</a:t>
            </a:r>
            <a:endParaRPr lang="en-US" altLang="ko-KR" sz="32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2-2 </a:t>
            </a: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 구성</a:t>
            </a:r>
            <a:endParaRPr lang="en-US" altLang="ko-KR" sz="320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2-3 </a:t>
            </a:r>
            <a:r>
              <a:rPr lang="ko-KR" altLang="en-US" sz="3200" b="0" i="0" u="none" strike="noStrike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입출력 구성</a:t>
            </a:r>
            <a:endParaRPr lang="en-US" altLang="ko-KR" sz="32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2-4 </a:t>
            </a: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동작 플로우</a:t>
            </a:r>
            <a:endParaRPr lang="en-US" sz="3200" b="0" i="0" u="none" strike="noStrike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03E31C-3E41-EE88-ED46-2895535DDCEF}"/>
              </a:ext>
            </a:extLst>
          </p:cNvPr>
          <p:cNvSpPr txBox="1"/>
          <p:nvPr/>
        </p:nvSpPr>
        <p:spPr>
          <a:xfrm>
            <a:off x="1866900" y="5911850"/>
            <a:ext cx="481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>
                <a:latin typeface="Pretendard Bold"/>
              </a:rPr>
              <a:t>02 </a:t>
            </a:r>
            <a:r>
              <a:rPr lang="ko-KR" altLang="en-US" sz="4400" b="0" i="0" u="none" strike="noStrike">
                <a:latin typeface="Pretendard Bold"/>
                <a:ea typeface="Pretendard Bold"/>
              </a:rPr>
              <a:t>프로젝트 소개</a:t>
            </a:r>
            <a:endParaRPr lang="ko-KR" sz="4400" b="0" i="0" u="none" strike="noStrike">
              <a:ea typeface="Pretendard Bold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79951D-2FC8-083F-CECE-3C3744F0212D}"/>
              </a:ext>
            </a:extLst>
          </p:cNvPr>
          <p:cNvCxnSpPr>
            <a:cxnSpLocks/>
          </p:cNvCxnSpPr>
          <p:nvPr/>
        </p:nvCxnSpPr>
        <p:spPr>
          <a:xfrm>
            <a:off x="9144000" y="3955774"/>
            <a:ext cx="0" cy="44527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93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39D10C-9C3A-D69E-C3DA-8C97321D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D5D51A-A895-AA01-12CB-6192A0B7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E61841C-E282-AFF5-547D-72C324284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8202C4-C3D6-1F6B-30FB-12AE65C67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970842"/>
              </p:ext>
            </p:extLst>
          </p:nvPr>
        </p:nvGraphicFramePr>
        <p:xfrm>
          <a:off x="965200" y="3086100"/>
          <a:ext cx="16357600" cy="6477001"/>
        </p:xfrm>
        <a:graphic>
          <a:graphicData uri="http://schemas.openxmlformats.org/drawingml/2006/table">
            <a:tbl>
              <a:tblPr/>
              <a:tblGrid>
                <a:gridCol w="314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934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000" b="0" i="0" u="none" strike="noStrike">
                          <a:solidFill>
                            <a:schemeClr val="tx1"/>
                          </a:solidFill>
                          <a:ea typeface="Pretendard Regular"/>
                        </a:rPr>
                        <a:t>이름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000" b="0" i="0" u="none" strike="noStrike">
                          <a:solidFill>
                            <a:schemeClr val="tx1"/>
                          </a:solidFill>
                          <a:ea typeface="Pretendard Regular"/>
                        </a:rPr>
                        <a:t>작업 및 역할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6123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800" b="0" i="0" u="none" strike="noStrike">
                          <a:solidFill>
                            <a:srgbClr val="C13844"/>
                          </a:solidFill>
                          <a:ea typeface="Pretendard Regular"/>
                        </a:rPr>
                        <a:t>권시우</a:t>
                      </a:r>
                      <a:r>
                        <a:rPr lang="en-US" sz="2800" b="0" i="0" u="none" strike="noStrike">
                          <a:solidFill>
                            <a:srgbClr val="C13844"/>
                          </a:solidFill>
                          <a:latin typeface="Pretendard Regular"/>
                        </a:rPr>
                        <a:t> </a:t>
                      </a:r>
                      <a:endParaRPr lang="en-US" sz="14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         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RC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카 조립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, 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모터 </a:t>
                      </a:r>
                      <a:r>
                        <a:rPr lang="ko-KR" altLang="en-US" sz="2800" b="0" i="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구동부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 작업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, 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객체인식 모델 트레이닝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, 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작업파일 병합</a:t>
                      </a:r>
                      <a:endParaRPr lang="en-US" sz="28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Pretendard Regular" panose="020B0600000101010101"/>
                        <a:ea typeface="Pretendard Regular" panose="020B0600000101010101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868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800" b="0" i="0" u="none" strike="noStrike">
                          <a:solidFill>
                            <a:srgbClr val="C13844"/>
                          </a:solidFill>
                          <a:ea typeface="Pretendard Regular"/>
                        </a:rPr>
                        <a:t>박정우</a:t>
                      </a:r>
                      <a:endParaRPr lang="en-US" sz="14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         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RC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카 조립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, 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무선 컨트롤러 작업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, 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무선 통신 구성 및 고도화</a:t>
                      </a:r>
                      <a:endParaRPr lang="en-US" sz="28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Pretendard Regular" panose="020B0600000101010101"/>
                        <a:ea typeface="Pretendard Regular" panose="020B0600000101010101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868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800" b="0" i="0" u="none" strike="noStrike" err="1">
                          <a:solidFill>
                            <a:srgbClr val="C13844"/>
                          </a:solidFill>
                          <a:ea typeface="Pretendard Regular"/>
                        </a:rPr>
                        <a:t>조명근</a:t>
                      </a:r>
                      <a:endParaRPr lang="en-US" sz="14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         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트레이닝 모델 파이 적용 및 최적화 작업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, 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영상처리 최적화</a:t>
                      </a:r>
                      <a:endParaRPr lang="en-US" sz="28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Pretendard Regular" panose="020B0600000101010101"/>
                        <a:ea typeface="Pretendard Regular" panose="020B0600000101010101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07757"/>
                  </a:ext>
                </a:extLst>
              </a:tr>
              <a:tr h="1431208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800" b="0" i="0" u="none" strike="noStrike">
                          <a:solidFill>
                            <a:srgbClr val="C13844"/>
                          </a:solidFill>
                          <a:ea typeface="Pretendard Regular"/>
                        </a:rPr>
                        <a:t>박인혁</a:t>
                      </a:r>
                      <a:endParaRPr lang="en-US" sz="14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         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(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조장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) 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시스템 설계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, ROS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검토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, 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작업파일 병합 및 디버깅</a:t>
                      </a:r>
                      <a:r>
                        <a:rPr lang="en-US" altLang="ko-KR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, </a:t>
                      </a:r>
                      <a:r>
                        <a:rPr lang="ko-KR" altLang="en-US" sz="2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Regular" panose="020B0600000101010101"/>
                          <a:ea typeface="Pretendard Regular" panose="020B0600000101010101"/>
                        </a:rPr>
                        <a:t>프로젝트 관리</a:t>
                      </a:r>
                      <a:endParaRPr lang="en-US" sz="28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Pretendard Regular" panose="020B0600000101010101"/>
                        <a:ea typeface="Pretendard Regular" panose="020B0600000101010101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>
            <a:extLst>
              <a:ext uri="{FF2B5EF4-FFF2-40B4-BE49-F238E27FC236}">
                <a16:creationId xmlns:a16="http://schemas.microsoft.com/office/drawing/2014/main" id="{B3D46810-6A33-CC6F-AB03-D3AA2D8FEF8E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2-1. </a:t>
            </a:r>
            <a:r>
              <a:rPr lang="ko-KR" altLang="en-US" sz="4800" b="0" i="0" u="none" strike="noStrike">
                <a:solidFill>
                  <a:srgbClr val="C13844"/>
                </a:solidFill>
                <a:latin typeface="Pretendard Bold"/>
                <a:ea typeface="Pretendard Bold"/>
              </a:rPr>
              <a:t>팀원 소개</a:t>
            </a:r>
            <a:endParaRPr lang="ko-KR" sz="4800" b="0" i="0" u="none" strike="noStrike">
              <a:solidFill>
                <a:srgbClr val="222222"/>
              </a:solidFill>
              <a:latin typeface="Pretendard Bold"/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01467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950</Words>
  <Application>Microsoft Office PowerPoint</Application>
  <PresentationFormat>사용자 지정</PresentationFormat>
  <Paragraphs>164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Pretendard Bold</vt:lpstr>
      <vt:lpstr>Arial</vt:lpstr>
      <vt:lpstr>Calibri</vt:lpstr>
      <vt:lpstr>Pretendard Regular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인혁 박</cp:lastModifiedBy>
  <cp:revision>2</cp:revision>
  <dcterms:created xsi:type="dcterms:W3CDTF">2006-08-16T00:00:00Z</dcterms:created>
  <dcterms:modified xsi:type="dcterms:W3CDTF">2024-10-22T21:10:19Z</dcterms:modified>
</cp:coreProperties>
</file>